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0" r:id="rId6"/>
    <p:sldId id="261" r:id="rId7"/>
    <p:sldId id="271" r:id="rId8"/>
    <p:sldId id="272" r:id="rId9"/>
    <p:sldId id="273" r:id="rId10"/>
    <p:sldId id="275" r:id="rId11"/>
    <p:sldId id="274" r:id="rId12"/>
    <p:sldId id="276" r:id="rId13"/>
    <p:sldId id="263" r:id="rId14"/>
    <p:sldId id="264" r:id="rId15"/>
    <p:sldId id="265" r:id="rId16"/>
    <p:sldId id="266" r:id="rId17"/>
    <p:sldId id="26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77312" autoAdjust="0"/>
  </p:normalViewPr>
  <p:slideViewPr>
    <p:cSldViewPr snapToGrid="0">
      <p:cViewPr varScale="1">
        <p:scale>
          <a:sx n="96" d="100"/>
          <a:sy n="96" d="100"/>
        </p:scale>
        <p:origin x="10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34FD-E89A-4E37-BD64-2DE100A2A49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8E42C-520E-4127-9A29-8E4BADC70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298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34FD-E89A-4E37-BD64-2DE100A2A49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8E42C-520E-4127-9A29-8E4BADC70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93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34FD-E89A-4E37-BD64-2DE100A2A49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8E42C-520E-4127-9A29-8E4BADC70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83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34FD-E89A-4E37-BD64-2DE100A2A49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8E42C-520E-4127-9A29-8E4BADC70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689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34FD-E89A-4E37-BD64-2DE100A2A49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8E42C-520E-4127-9A29-8E4BADC70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449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34FD-E89A-4E37-BD64-2DE100A2A49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8E42C-520E-4127-9A29-8E4BADC70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19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34FD-E89A-4E37-BD64-2DE100A2A49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8E42C-520E-4127-9A29-8E4BADC70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642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34FD-E89A-4E37-BD64-2DE100A2A49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8E42C-520E-4127-9A29-8E4BADC70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678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34FD-E89A-4E37-BD64-2DE100A2A49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8E42C-520E-4127-9A29-8E4BADC70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355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34FD-E89A-4E37-BD64-2DE100A2A49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8E42C-520E-4127-9A29-8E4BADC70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185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34FD-E89A-4E37-BD64-2DE100A2A49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8E42C-520E-4127-9A29-8E4BADC70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2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B34FD-E89A-4E37-BD64-2DE100A2A497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8E42C-520E-4127-9A29-8E4BADC70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833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Math Consortium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September 20,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393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382" y="954157"/>
            <a:ext cx="11590642" cy="4979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906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933" y="1033670"/>
            <a:ext cx="10977383" cy="4760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686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104" y="132244"/>
            <a:ext cx="8309114" cy="6451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376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CAASPP 2015 - Math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975" y="1447800"/>
            <a:ext cx="954405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711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17" y="523787"/>
            <a:ext cx="11253874" cy="480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2351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437" y="1172817"/>
            <a:ext cx="11233093" cy="4711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0948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6365" y="336598"/>
            <a:ext cx="7722706" cy="6171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6202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644" y="944217"/>
            <a:ext cx="11632311" cy="5078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884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CAASPP 2016 - Math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25" y="1338262"/>
            <a:ext cx="11715750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965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CAASPP 2016 Math Overall Results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062" y="1524000"/>
            <a:ext cx="10429875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246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091" y="934278"/>
            <a:ext cx="11765301" cy="4979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458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827" y="181074"/>
            <a:ext cx="8705642" cy="6383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989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5" y="1457325"/>
            <a:ext cx="11791950" cy="3943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928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050" y="1428750"/>
            <a:ext cx="91059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992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950" y="1428750"/>
            <a:ext cx="91821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575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900" y="1409700"/>
            <a:ext cx="92202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013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19</Words>
  <Application>Microsoft Office PowerPoint</Application>
  <PresentationFormat>Widescreen</PresentationFormat>
  <Paragraphs>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Math Consortium</vt:lpstr>
      <vt:lpstr>CAASPP 2016 - Math</vt:lpstr>
      <vt:lpstr>CAASPP 2016 Math Overall Results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CAASPP 2015 - Math</vt:lpstr>
      <vt:lpstr>PowerPoint Presentation</vt:lpstr>
      <vt:lpstr>PowerPoint Presentation</vt:lpstr>
      <vt:lpstr>PowerPoint Presentation</vt:lpstr>
      <vt:lpstr>PowerPoint Presentation</vt:lpstr>
    </vt:vector>
  </TitlesOfParts>
  <Company>College of the Canyons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Consortium</dc:title>
  <dc:creator>Gibson, Collette</dc:creator>
  <cp:lastModifiedBy>Gibson, Collette</cp:lastModifiedBy>
  <cp:revision>8</cp:revision>
  <dcterms:created xsi:type="dcterms:W3CDTF">2016-09-16T19:19:54Z</dcterms:created>
  <dcterms:modified xsi:type="dcterms:W3CDTF">2016-09-16T20:26:48Z</dcterms:modified>
</cp:coreProperties>
</file>