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48" r:id="rId4"/>
    <p:sldMasterId id="2147483665" r:id="rId5"/>
  </p:sldMasterIdLst>
  <p:notesMasterIdLst>
    <p:notesMasterId r:id="rId27"/>
  </p:notesMasterIdLst>
  <p:handoutMasterIdLst>
    <p:handoutMasterId r:id="rId28"/>
  </p:handoutMasterIdLst>
  <p:sldIdLst>
    <p:sldId id="256" r:id="rId6"/>
    <p:sldId id="526" r:id="rId7"/>
    <p:sldId id="515" r:id="rId8"/>
    <p:sldId id="519" r:id="rId9"/>
    <p:sldId id="518" r:id="rId10"/>
    <p:sldId id="520" r:id="rId11"/>
    <p:sldId id="521" r:id="rId12"/>
    <p:sldId id="401" r:id="rId13"/>
    <p:sldId id="273" r:id="rId14"/>
    <p:sldId id="302" r:id="rId15"/>
    <p:sldId id="343" r:id="rId16"/>
    <p:sldId id="517" r:id="rId17"/>
    <p:sldId id="336" r:id="rId18"/>
    <p:sldId id="490" r:id="rId19"/>
    <p:sldId id="318" r:id="rId20"/>
    <p:sldId id="493" r:id="rId21"/>
    <p:sldId id="522" r:id="rId22"/>
    <p:sldId id="523" r:id="rId23"/>
    <p:sldId id="524" r:id="rId24"/>
    <p:sldId id="444" r:id="rId25"/>
    <p:sldId id="358" r:id="rId2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9FD1"/>
    <a:srgbClr val="4F6DC8"/>
    <a:srgbClr val="F35A15"/>
    <a:srgbClr val="0033CC"/>
    <a:srgbClr val="008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2388F2-F3BD-4163-9254-DC0B0A586B3C}" v="13" dt="2023-07-14T18:16:10.3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27" autoAdjust="0"/>
    <p:restoredTop sz="95232" autoAdjust="0"/>
  </p:normalViewPr>
  <p:slideViewPr>
    <p:cSldViewPr>
      <p:cViewPr varScale="1">
        <p:scale>
          <a:sx n="75" d="100"/>
          <a:sy n="75" d="100"/>
        </p:scale>
        <p:origin x="72" y="202"/>
      </p:cViewPr>
      <p:guideLst>
        <p:guide orient="horz" pos="2160"/>
        <p:guide pos="3840"/>
      </p:guideLst>
    </p:cSldViewPr>
  </p:slideViewPr>
  <p:outlineViewPr>
    <p:cViewPr>
      <p:scale>
        <a:sx n="33" d="100"/>
        <a:sy n="33" d="100"/>
      </p:scale>
      <p:origin x="0" y="-1440"/>
    </p:cViewPr>
  </p:outlineViewPr>
  <p:notesTextViewPr>
    <p:cViewPr>
      <p:scale>
        <a:sx n="3" d="2"/>
        <a:sy n="3" d="2"/>
      </p:scale>
      <p:origin x="0" y="0"/>
    </p:cViewPr>
  </p:notesTextViewPr>
  <p:sorterViewPr>
    <p:cViewPr varScale="1">
      <p:scale>
        <a:sx n="1" d="1"/>
        <a:sy n="1" d="1"/>
      </p:scale>
      <p:origin x="0" y="-8328"/>
    </p:cViewPr>
  </p:sorterViewPr>
  <p:notesViewPr>
    <p:cSldViewPr>
      <p:cViewPr>
        <p:scale>
          <a:sx n="90" d="100"/>
          <a:sy n="90" d="100"/>
        </p:scale>
        <p:origin x="1800"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2DD39A78-6643-4D3A-96C7-97073BC63A4A}" type="datetimeFigureOut">
              <a:rPr lang="en-US" smtClean="0"/>
              <a:t>4/15/2024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FB6FE14D-541D-4572-BE9C-E23242A9C069}" type="slidenum">
              <a:rPr lang="en-US" smtClean="0"/>
              <a:t>‹#›</a:t>
            </a:fld>
            <a:endParaRPr lang="en-US" dirty="0"/>
          </a:p>
        </p:txBody>
      </p:sp>
    </p:spTree>
    <p:extLst>
      <p:ext uri="{BB962C8B-B14F-4D97-AF65-F5344CB8AC3E}">
        <p14:creationId xmlns:p14="http://schemas.microsoft.com/office/powerpoint/2010/main" val="1852346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51C1D07C-4AEE-4702-A271-9084BB386299}" type="datetimeFigureOut">
              <a:rPr lang="en-US" smtClean="0"/>
              <a:t>4/15/2024</a:t>
            </a:fld>
            <a:endParaRPr lang="en-US" dirty="0"/>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D0A07273-4971-4305-84A3-09D7255A6231}" type="slidenum">
              <a:rPr lang="en-US" smtClean="0"/>
              <a:t>‹#›</a:t>
            </a:fld>
            <a:endParaRPr lang="en-US" dirty="0"/>
          </a:p>
        </p:txBody>
      </p:sp>
    </p:spTree>
    <p:extLst>
      <p:ext uri="{BB962C8B-B14F-4D97-AF65-F5344CB8AC3E}">
        <p14:creationId xmlns:p14="http://schemas.microsoft.com/office/powerpoint/2010/main" val="1457911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1</a:t>
            </a:fld>
            <a:endParaRPr lang="en-US" dirty="0"/>
          </a:p>
        </p:txBody>
      </p:sp>
    </p:spTree>
    <p:extLst>
      <p:ext uri="{BB962C8B-B14F-4D97-AF65-F5344CB8AC3E}">
        <p14:creationId xmlns:p14="http://schemas.microsoft.com/office/powerpoint/2010/main" val="1226175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a:xfrm>
            <a:off x="158750" y="4578350"/>
            <a:ext cx="6629400" cy="4032568"/>
          </a:xfrm>
        </p:spPr>
        <p:txBody>
          <a:bodyPr/>
          <a:lstStyle/>
          <a:p>
            <a:pPr marL="0" marR="0" lvl="0" indent="0" algn="l" defTabSz="914400" rtl="0" eaLnBrk="1" fontAlgn="auto" latinLnBrk="0" hangingPunct="1">
              <a:lnSpc>
                <a:spcPct val="114000"/>
              </a:lnSpc>
              <a:spcBef>
                <a:spcPts val="0"/>
              </a:spcBef>
              <a:spcAft>
                <a:spcPts val="600"/>
              </a:spcAft>
              <a:buClrTx/>
              <a:buSzTx/>
              <a:buFontTx/>
              <a:buNone/>
              <a:tabLst/>
              <a:defRPr/>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10</a:t>
            </a:fld>
            <a:endParaRPr lang="en-US" dirty="0"/>
          </a:p>
        </p:txBody>
      </p:sp>
    </p:spTree>
    <p:extLst>
      <p:ext uri="{BB962C8B-B14F-4D97-AF65-F5344CB8AC3E}">
        <p14:creationId xmlns:p14="http://schemas.microsoft.com/office/powerpoint/2010/main" val="20577887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11</a:t>
            </a:fld>
            <a:endParaRPr lang="en-US" dirty="0"/>
          </a:p>
        </p:txBody>
      </p:sp>
    </p:spTree>
    <p:extLst>
      <p:ext uri="{BB962C8B-B14F-4D97-AF65-F5344CB8AC3E}">
        <p14:creationId xmlns:p14="http://schemas.microsoft.com/office/powerpoint/2010/main" val="42116213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B9C7E8-A8E3-4682-80E2-3039DEF48154}"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8224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13</a:t>
            </a:fld>
            <a:endParaRPr lang="en-US" dirty="0"/>
          </a:p>
        </p:txBody>
      </p:sp>
    </p:spTree>
    <p:extLst>
      <p:ext uri="{BB962C8B-B14F-4D97-AF65-F5344CB8AC3E}">
        <p14:creationId xmlns:p14="http://schemas.microsoft.com/office/powerpoint/2010/main" val="3249986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234950"/>
            <a:ext cx="6207125" cy="3490913"/>
          </a:xfrm>
        </p:spPr>
      </p:sp>
      <p:sp>
        <p:nvSpPr>
          <p:cNvPr id="3" name="Notes Placeholder 2"/>
          <p:cNvSpPr>
            <a:spLocks noGrp="1"/>
          </p:cNvSpPr>
          <p:nvPr>
            <p:ph type="body" idx="1"/>
          </p:nvPr>
        </p:nvSpPr>
        <p:spPr>
          <a:xfrm>
            <a:off x="0" y="3816350"/>
            <a:ext cx="7031222" cy="5492750"/>
          </a:xfrm>
        </p:spPr>
        <p:txBody>
          <a:bodyPr/>
          <a:lstStyle/>
          <a:p>
            <a:endParaRPr lang="en-US" sz="1400"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14</a:t>
            </a:fld>
            <a:endParaRPr lang="en-US" dirty="0"/>
          </a:p>
        </p:txBody>
      </p:sp>
    </p:spTree>
    <p:extLst>
      <p:ext uri="{BB962C8B-B14F-4D97-AF65-F5344CB8AC3E}">
        <p14:creationId xmlns:p14="http://schemas.microsoft.com/office/powerpoint/2010/main" val="4252369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3388" y="709613"/>
            <a:ext cx="6311900" cy="3549650"/>
          </a:xfrm>
        </p:spPr>
      </p:sp>
      <p:sp>
        <p:nvSpPr>
          <p:cNvPr id="3" name="Notes Placeholder 2"/>
          <p:cNvSpPr>
            <a:spLocks noGrp="1"/>
          </p:cNvSpPr>
          <p:nvPr>
            <p:ph type="body" idx="1"/>
          </p:nvPr>
        </p:nvSpPr>
        <p:spPr>
          <a:xfrm>
            <a:off x="234950" y="4578350"/>
            <a:ext cx="6705600" cy="4032568"/>
          </a:xfrm>
        </p:spPr>
        <p:txBody>
          <a:bodyPr/>
          <a:lstStyle/>
          <a:p>
            <a:endParaRPr lang="en-US"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15</a:t>
            </a:fld>
            <a:endParaRPr lang="en-US" dirty="0"/>
          </a:p>
        </p:txBody>
      </p:sp>
    </p:spTree>
    <p:extLst>
      <p:ext uri="{BB962C8B-B14F-4D97-AF65-F5344CB8AC3E}">
        <p14:creationId xmlns:p14="http://schemas.microsoft.com/office/powerpoint/2010/main" val="29890411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a:xfrm>
            <a:off x="158750" y="4578350"/>
            <a:ext cx="6705600" cy="4261169"/>
          </a:xfrm>
        </p:spPr>
        <p:txBody>
          <a:bodyPr/>
          <a:lstStyle/>
          <a:p>
            <a:pPr marL="0" indent="0">
              <a:lnSpc>
                <a:spcPct val="114000"/>
              </a:lnSpc>
              <a:spcAft>
                <a:spcPts val="600"/>
              </a:spcAft>
              <a:buFont typeface="Arial" panose="020B0604020202020204" pitchFamily="34" charset="0"/>
              <a:buNone/>
            </a:pPr>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16</a:t>
            </a:fld>
            <a:endParaRPr lang="en-US" dirty="0"/>
          </a:p>
        </p:txBody>
      </p:sp>
    </p:spTree>
    <p:extLst>
      <p:ext uri="{BB962C8B-B14F-4D97-AF65-F5344CB8AC3E}">
        <p14:creationId xmlns:p14="http://schemas.microsoft.com/office/powerpoint/2010/main" val="213732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17</a:t>
            </a:fld>
            <a:endParaRPr lang="en-US" dirty="0"/>
          </a:p>
        </p:txBody>
      </p:sp>
    </p:spTree>
    <p:extLst>
      <p:ext uri="{BB962C8B-B14F-4D97-AF65-F5344CB8AC3E}">
        <p14:creationId xmlns:p14="http://schemas.microsoft.com/office/powerpoint/2010/main" val="31476833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a:xfrm>
            <a:off x="702310" y="4421505"/>
            <a:ext cx="5618480" cy="4189095"/>
          </a:xfrm>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18</a:t>
            </a:fld>
            <a:endParaRPr lang="en-US" dirty="0"/>
          </a:p>
        </p:txBody>
      </p:sp>
    </p:spTree>
    <p:extLst>
      <p:ext uri="{BB962C8B-B14F-4D97-AF65-F5344CB8AC3E}">
        <p14:creationId xmlns:p14="http://schemas.microsoft.com/office/powerpoint/2010/main" val="2657229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19</a:t>
            </a:fld>
            <a:endParaRPr lang="en-US" dirty="0"/>
          </a:p>
        </p:txBody>
      </p:sp>
    </p:spTree>
    <p:extLst>
      <p:ext uri="{BB962C8B-B14F-4D97-AF65-F5344CB8AC3E}">
        <p14:creationId xmlns:p14="http://schemas.microsoft.com/office/powerpoint/2010/main" val="1006643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0A07273-4971-4305-84A3-09D7255A6231}" type="slidenum">
              <a:rPr lang="en-US" smtClean="0"/>
              <a:t>2</a:t>
            </a:fld>
            <a:endParaRPr lang="en-US" dirty="0"/>
          </a:p>
        </p:txBody>
      </p:sp>
    </p:spTree>
    <p:extLst>
      <p:ext uri="{BB962C8B-B14F-4D97-AF65-F5344CB8AC3E}">
        <p14:creationId xmlns:p14="http://schemas.microsoft.com/office/powerpoint/2010/main" val="1070233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3388" y="709613"/>
            <a:ext cx="6311900" cy="3549650"/>
          </a:xfrm>
        </p:spPr>
      </p:sp>
      <p:sp>
        <p:nvSpPr>
          <p:cNvPr id="3" name="Notes Placeholder 2"/>
          <p:cNvSpPr>
            <a:spLocks noGrp="1"/>
          </p:cNvSpPr>
          <p:nvPr>
            <p:ph type="body" idx="1"/>
          </p:nvPr>
        </p:nvSpPr>
        <p:spPr>
          <a:xfrm>
            <a:off x="311150" y="4730750"/>
            <a:ext cx="6477000" cy="3880168"/>
          </a:xfrm>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20</a:t>
            </a:fld>
            <a:endParaRPr lang="en-US" dirty="0"/>
          </a:p>
        </p:txBody>
      </p:sp>
    </p:spTree>
    <p:extLst>
      <p:ext uri="{BB962C8B-B14F-4D97-AF65-F5344CB8AC3E}">
        <p14:creationId xmlns:p14="http://schemas.microsoft.com/office/powerpoint/2010/main" val="4248397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A07273-4971-4305-84A3-09D7255A6231}" type="slidenum">
              <a:rPr lang="en-US" smtClean="0"/>
              <a:t>21</a:t>
            </a:fld>
            <a:endParaRPr lang="en-US" dirty="0"/>
          </a:p>
        </p:txBody>
      </p:sp>
    </p:spTree>
    <p:extLst>
      <p:ext uri="{BB962C8B-B14F-4D97-AF65-F5344CB8AC3E}">
        <p14:creationId xmlns:p14="http://schemas.microsoft.com/office/powerpoint/2010/main" val="3273282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3</a:t>
            </a:fld>
            <a:endParaRPr lang="en-US" dirty="0"/>
          </a:p>
        </p:txBody>
      </p:sp>
    </p:spTree>
    <p:extLst>
      <p:ext uri="{BB962C8B-B14F-4D97-AF65-F5344CB8AC3E}">
        <p14:creationId xmlns:p14="http://schemas.microsoft.com/office/powerpoint/2010/main" val="3604588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4</a:t>
            </a:fld>
            <a:endParaRPr lang="en-US" dirty="0"/>
          </a:p>
        </p:txBody>
      </p:sp>
    </p:spTree>
    <p:extLst>
      <p:ext uri="{BB962C8B-B14F-4D97-AF65-F5344CB8AC3E}">
        <p14:creationId xmlns:p14="http://schemas.microsoft.com/office/powerpoint/2010/main" val="3039735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5</a:t>
            </a:fld>
            <a:endParaRPr lang="en-US" dirty="0"/>
          </a:p>
        </p:txBody>
      </p:sp>
    </p:spTree>
    <p:extLst>
      <p:ext uri="{BB962C8B-B14F-4D97-AF65-F5344CB8AC3E}">
        <p14:creationId xmlns:p14="http://schemas.microsoft.com/office/powerpoint/2010/main" val="3869947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6</a:t>
            </a:fld>
            <a:endParaRPr lang="en-US" dirty="0"/>
          </a:p>
        </p:txBody>
      </p:sp>
    </p:spTree>
    <p:extLst>
      <p:ext uri="{BB962C8B-B14F-4D97-AF65-F5344CB8AC3E}">
        <p14:creationId xmlns:p14="http://schemas.microsoft.com/office/powerpoint/2010/main" val="83959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7</a:t>
            </a:fld>
            <a:endParaRPr lang="en-US" dirty="0"/>
          </a:p>
        </p:txBody>
      </p:sp>
    </p:spTree>
    <p:extLst>
      <p:ext uri="{BB962C8B-B14F-4D97-AF65-F5344CB8AC3E}">
        <p14:creationId xmlns:p14="http://schemas.microsoft.com/office/powerpoint/2010/main" val="19113947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33388" y="709613"/>
            <a:ext cx="6311900" cy="3549650"/>
          </a:xfrm>
        </p:spPr>
      </p:sp>
      <p:sp>
        <p:nvSpPr>
          <p:cNvPr id="3" name="Notes Placeholder 2"/>
          <p:cNvSpPr>
            <a:spLocks noGrp="1"/>
          </p:cNvSpPr>
          <p:nvPr>
            <p:ph type="body" idx="1"/>
          </p:nvPr>
        </p:nvSpPr>
        <p:spPr>
          <a:xfrm>
            <a:off x="311150" y="4730750"/>
            <a:ext cx="6553200" cy="3880168"/>
          </a:xfrm>
        </p:spPr>
        <p:txBody>
          <a:bodyPr/>
          <a:lstStyle/>
          <a:p>
            <a:endParaRPr lang="en-US" dirty="0"/>
          </a:p>
        </p:txBody>
      </p:sp>
      <p:sp>
        <p:nvSpPr>
          <p:cNvPr id="4" name="Slide Number Placeholder 3"/>
          <p:cNvSpPr>
            <a:spLocks noGrp="1"/>
          </p:cNvSpPr>
          <p:nvPr>
            <p:ph type="sldNum" sz="quarter" idx="10"/>
          </p:nvPr>
        </p:nvSpPr>
        <p:spPr/>
        <p:txBody>
          <a:bodyPr/>
          <a:lstStyle/>
          <a:p>
            <a:fld id="{E5B9C7E8-A8E3-4682-80E2-3039DEF48154}" type="slidenum">
              <a:rPr lang="en-US" smtClean="0"/>
              <a:pPr/>
              <a:t>8</a:t>
            </a:fld>
            <a:endParaRPr lang="en-US" dirty="0"/>
          </a:p>
        </p:txBody>
      </p:sp>
    </p:spTree>
    <p:extLst>
      <p:ext uri="{BB962C8B-B14F-4D97-AF65-F5344CB8AC3E}">
        <p14:creationId xmlns:p14="http://schemas.microsoft.com/office/powerpoint/2010/main" val="99348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a:xfrm>
            <a:off x="234950" y="4502150"/>
            <a:ext cx="6477000" cy="4108768"/>
          </a:xfrm>
        </p:spPr>
        <p:txBody>
          <a:bodyPr/>
          <a:lstStyle/>
          <a:p>
            <a:endParaRPr lang="en-US" sz="1600" dirty="0">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E5B9C7E8-A8E3-4682-80E2-3039DEF48154}" type="slidenum">
              <a:rPr lang="en-US" smtClean="0"/>
              <a:pPr/>
              <a:t>9</a:t>
            </a:fld>
            <a:endParaRPr lang="en-US" dirty="0"/>
          </a:p>
        </p:txBody>
      </p:sp>
    </p:spTree>
    <p:extLst>
      <p:ext uri="{BB962C8B-B14F-4D97-AF65-F5344CB8AC3E}">
        <p14:creationId xmlns:p14="http://schemas.microsoft.com/office/powerpoint/2010/main" val="19354242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noFill/>
        </p:spPr>
        <p:txBody>
          <a:bodyPr/>
          <a:lstStyle>
            <a:lvl1pPr>
              <a:defRPr>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6200000">
            <a:off x="-3225800" y="3225800"/>
            <a:ext cx="6858000" cy="406400"/>
          </a:xfrm>
          <a:prstGeom prst="rect">
            <a:avLst/>
          </a:prstGeom>
          <a:noFill/>
          <a:ln w="9525">
            <a:noFill/>
            <a:miter lim="800000"/>
            <a:headEnd/>
            <a:tailEnd/>
          </a:ln>
        </p:spPr>
      </p:pic>
      <p:pic>
        <p:nvPicPr>
          <p:cNvPr id="8" name="Picture 7">
            <a:extLst>
              <a:ext uri="{FF2B5EF4-FFF2-40B4-BE49-F238E27FC236}">
                <a16:creationId xmlns:a16="http://schemas.microsoft.com/office/drawing/2014/main" id="{50C62DDF-F0A1-4D46-8337-FAE421FFF0B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8003" y="5867400"/>
            <a:ext cx="1849076" cy="940340"/>
          </a:xfrm>
          <a:prstGeom prst="rect">
            <a:avLst/>
          </a:prstGeom>
        </p:spPr>
      </p:pic>
    </p:spTree>
    <p:extLst>
      <p:ext uri="{BB962C8B-B14F-4D97-AF65-F5344CB8AC3E}">
        <p14:creationId xmlns:p14="http://schemas.microsoft.com/office/powerpoint/2010/main" val="190763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4082518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105274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1797871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19375553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2660151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CE641C94-F680-4138-9FF3-C83166844A64}" type="slidenum">
              <a:rPr lang="en-US" smtClean="0"/>
              <a:pPr/>
              <a:t>‹#›</a:t>
            </a:fld>
            <a:endParaRPr lang="en-US" dirty="0"/>
          </a:p>
        </p:txBody>
      </p:sp>
      <p:sp>
        <p:nvSpPr>
          <p:cNvPr id="7" name="Content Placeholder 6"/>
          <p:cNvSpPr>
            <a:spLocks noGrp="1"/>
          </p:cNvSpPr>
          <p:nvPr>
            <p:ph sz="quarter" idx="13"/>
          </p:nvPr>
        </p:nvSpPr>
        <p:spPr>
          <a:xfrm>
            <a:off x="711200" y="1676400"/>
            <a:ext cx="5283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p:cNvSpPr>
            <a:spLocks noGrp="1"/>
          </p:cNvSpPr>
          <p:nvPr>
            <p:ph type="pic" sz="quarter" idx="14"/>
          </p:nvPr>
        </p:nvSpPr>
        <p:spPr>
          <a:xfrm>
            <a:off x="7315200" y="1676400"/>
            <a:ext cx="4165600" cy="990600"/>
          </a:xfrm>
        </p:spPr>
        <p:txBody>
          <a:bodyPr/>
          <a:lstStyle/>
          <a:p>
            <a:endParaRPr lang="en-US" dirty="0"/>
          </a:p>
        </p:txBody>
      </p:sp>
      <p:sp>
        <p:nvSpPr>
          <p:cNvPr id="11" name="Content Placeholder 10"/>
          <p:cNvSpPr>
            <a:spLocks noGrp="1"/>
          </p:cNvSpPr>
          <p:nvPr>
            <p:ph sz="quarter" idx="15"/>
          </p:nvPr>
        </p:nvSpPr>
        <p:spPr>
          <a:xfrm>
            <a:off x="711200" y="3124200"/>
            <a:ext cx="5283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6"/>
          </p:nvPr>
        </p:nvSpPr>
        <p:spPr>
          <a:xfrm>
            <a:off x="7315200" y="3048000"/>
            <a:ext cx="4165600" cy="1143000"/>
          </a:xfrm>
        </p:spPr>
        <p:txBody>
          <a:bodyPr/>
          <a:lstStyle/>
          <a:p>
            <a:endParaRPr lang="en-US" dirty="0"/>
          </a:p>
        </p:txBody>
      </p:sp>
      <p:sp>
        <p:nvSpPr>
          <p:cNvPr id="15" name="Content Placeholder 14"/>
          <p:cNvSpPr>
            <a:spLocks noGrp="1"/>
          </p:cNvSpPr>
          <p:nvPr>
            <p:ph sz="quarter" idx="17"/>
          </p:nvPr>
        </p:nvSpPr>
        <p:spPr>
          <a:xfrm>
            <a:off x="711200" y="4572000"/>
            <a:ext cx="5181600" cy="121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p:cNvSpPr>
            <a:spLocks noGrp="1"/>
          </p:cNvSpPr>
          <p:nvPr>
            <p:ph type="pic" sz="quarter" idx="18"/>
          </p:nvPr>
        </p:nvSpPr>
        <p:spPr>
          <a:xfrm>
            <a:off x="7315200" y="4419600"/>
            <a:ext cx="4165600" cy="1219200"/>
          </a:xfrm>
        </p:spPr>
        <p:txBody>
          <a:bodyPr/>
          <a:lstStyle/>
          <a:p>
            <a:endParaRPr lang="en-US" dirty="0"/>
          </a:p>
        </p:txBody>
      </p:sp>
      <p:sp>
        <p:nvSpPr>
          <p:cNvPr id="19" name="Content Placeholder 18"/>
          <p:cNvSpPr>
            <a:spLocks noGrp="1"/>
          </p:cNvSpPr>
          <p:nvPr>
            <p:ph sz="quarter" idx="19"/>
          </p:nvPr>
        </p:nvSpPr>
        <p:spPr>
          <a:xfrm>
            <a:off x="914400" y="1295400"/>
            <a:ext cx="10566400" cy="38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7953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CE641C94-F680-4138-9FF3-C83166844A64}" type="slidenum">
              <a:rPr lang="en-US" smtClean="0"/>
              <a:pPr/>
              <a:t>‹#›</a:t>
            </a:fld>
            <a:endParaRPr lang="en-US" dirty="0"/>
          </a:p>
        </p:txBody>
      </p:sp>
      <p:sp>
        <p:nvSpPr>
          <p:cNvPr id="21" name="Text Placeholder 20"/>
          <p:cNvSpPr>
            <a:spLocks noGrp="1"/>
          </p:cNvSpPr>
          <p:nvPr>
            <p:ph type="body" sz="quarter" idx="13"/>
          </p:nvPr>
        </p:nvSpPr>
        <p:spPr>
          <a:xfrm>
            <a:off x="609600" y="1524000"/>
            <a:ext cx="35560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2"/>
          <p:cNvSpPr>
            <a:spLocks noGrp="1"/>
          </p:cNvSpPr>
          <p:nvPr>
            <p:ph type="body" sz="quarter" idx="14"/>
          </p:nvPr>
        </p:nvSpPr>
        <p:spPr>
          <a:xfrm>
            <a:off x="4267200" y="1524000"/>
            <a:ext cx="35560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24"/>
          <p:cNvSpPr>
            <a:spLocks noGrp="1"/>
          </p:cNvSpPr>
          <p:nvPr>
            <p:ph type="body" sz="quarter" idx="15"/>
          </p:nvPr>
        </p:nvSpPr>
        <p:spPr>
          <a:xfrm>
            <a:off x="8026400" y="1524000"/>
            <a:ext cx="35560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5381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noFill/>
        </p:spPr>
        <p:txBody>
          <a:bodyPr/>
          <a:lstStyle>
            <a:lvl1pPr>
              <a:defRPr>
                <a:solidFill>
                  <a:schemeClr val="tx1"/>
                </a:solidFill>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rot="16200000">
            <a:off x="-3225800" y="3225800"/>
            <a:ext cx="6858000" cy="406400"/>
          </a:xfrm>
          <a:prstGeom prst="rect">
            <a:avLst/>
          </a:prstGeom>
          <a:noFill/>
          <a:ln w="9525">
            <a:noFill/>
            <a:miter lim="800000"/>
            <a:headEnd/>
            <a:tailEnd/>
          </a:ln>
        </p:spPr>
      </p:pic>
    </p:spTree>
    <p:extLst>
      <p:ext uri="{BB962C8B-B14F-4D97-AF65-F5344CB8AC3E}">
        <p14:creationId xmlns:p14="http://schemas.microsoft.com/office/powerpoint/2010/main" val="15412332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p:spPr>
        <p:txBody>
          <a:bodyPr>
            <a:normAutofit/>
          </a:bodyPr>
          <a:lstStyle>
            <a:lvl1pPr>
              <a:defRPr sz="4000"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3" y="6019800"/>
            <a:ext cx="1549398" cy="787940"/>
          </a:xfrm>
          <a:prstGeom prst="rect">
            <a:avLst/>
          </a:prstGeom>
        </p:spPr>
      </p:pic>
    </p:spTree>
    <p:extLst>
      <p:ext uri="{BB962C8B-B14F-4D97-AF65-F5344CB8AC3E}">
        <p14:creationId xmlns:p14="http://schemas.microsoft.com/office/powerpoint/2010/main" val="3025255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p:spPr>
        <p:txBody>
          <a:bodyPr>
            <a:normAutofit/>
          </a:bodyPr>
          <a:lstStyle>
            <a:lvl1pPr>
              <a:defRPr sz="4000"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3159237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p:spPr>
        <p:txBody>
          <a:bodyPr>
            <a:normAutofit/>
          </a:bodyPr>
          <a:lstStyle>
            <a:lvl1pPr>
              <a:defRPr sz="4000"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20257871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22BBBB2-ACEE-4B93-9448-9A060ED94914}" type="slidenum">
              <a:rPr lang="en-US" smtClean="0"/>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509881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126164"/>
            <a:ext cx="1581929" cy="681576"/>
          </a:xfrm>
          <a:prstGeom prst="rect">
            <a:avLst/>
          </a:prstGeom>
        </p:spPr>
      </p:pic>
      <p:pic>
        <p:nvPicPr>
          <p:cNvPr id="8" name="Picture 7">
            <a:extLst>
              <a:ext uri="{FF2B5EF4-FFF2-40B4-BE49-F238E27FC236}">
                <a16:creationId xmlns:a16="http://schemas.microsoft.com/office/drawing/2014/main" id="{6E224F87-6ED3-4729-AA3C-244B649E301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3" y="6019800"/>
            <a:ext cx="1549398" cy="787940"/>
          </a:xfrm>
          <a:prstGeom prst="rect">
            <a:avLst/>
          </a:prstGeom>
        </p:spPr>
      </p:pic>
    </p:spTree>
    <p:extLst>
      <p:ext uri="{BB962C8B-B14F-4D97-AF65-F5344CB8AC3E}">
        <p14:creationId xmlns:p14="http://schemas.microsoft.com/office/powerpoint/2010/main" val="23421686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38310159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4114800" cy="4419599"/>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02675" y="1600201"/>
            <a:ext cx="3326925"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
        <p:nvSpPr>
          <p:cNvPr id="9" name="Content Placeholder 8">
            <a:extLst>
              <a:ext uri="{FF2B5EF4-FFF2-40B4-BE49-F238E27FC236}">
                <a16:creationId xmlns:a16="http://schemas.microsoft.com/office/drawing/2014/main" id="{0A94AD66-89A9-4EDE-9AEC-77FD797929F3}"/>
              </a:ext>
            </a:extLst>
          </p:cNvPr>
          <p:cNvSpPr>
            <a:spLocks noGrp="1"/>
          </p:cNvSpPr>
          <p:nvPr>
            <p:ph sz="quarter" idx="13"/>
          </p:nvPr>
        </p:nvSpPr>
        <p:spPr>
          <a:xfrm>
            <a:off x="8458200" y="1600200"/>
            <a:ext cx="3429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63271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a:ln>
            <a:noFill/>
          </a:ln>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16914413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accent1">
              <a:lumMod val="75000"/>
            </a:schemeClr>
          </a:solidFill>
        </p:spPr>
        <p:txBody>
          <a:bodyPr/>
          <a:lstStyle>
            <a:lvl1pPr>
              <a:defRPr>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302339060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199412790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26965535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39626749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1046751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p:spPr>
        <p:txBody>
          <a:bodyPr>
            <a:normAutofit/>
          </a:bodyPr>
          <a:lstStyle>
            <a:lvl1pPr>
              <a:defRPr sz="4000" b="1">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22097898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36760934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CE641C94-F680-4138-9FF3-C83166844A64}" type="slidenum">
              <a:rPr lang="en-US" smtClean="0"/>
              <a:pPr/>
              <a:t>‹#›</a:t>
            </a:fld>
            <a:endParaRPr lang="en-US" dirty="0"/>
          </a:p>
        </p:txBody>
      </p:sp>
      <p:sp>
        <p:nvSpPr>
          <p:cNvPr id="7" name="Content Placeholder 6"/>
          <p:cNvSpPr>
            <a:spLocks noGrp="1"/>
          </p:cNvSpPr>
          <p:nvPr>
            <p:ph sz="quarter" idx="13"/>
          </p:nvPr>
        </p:nvSpPr>
        <p:spPr>
          <a:xfrm>
            <a:off x="711200" y="1676400"/>
            <a:ext cx="52832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Picture Placeholder 8"/>
          <p:cNvSpPr>
            <a:spLocks noGrp="1"/>
          </p:cNvSpPr>
          <p:nvPr>
            <p:ph type="pic" sz="quarter" idx="14"/>
          </p:nvPr>
        </p:nvSpPr>
        <p:spPr>
          <a:xfrm>
            <a:off x="7315200" y="1676400"/>
            <a:ext cx="4165600" cy="990600"/>
          </a:xfrm>
        </p:spPr>
        <p:txBody>
          <a:bodyPr/>
          <a:lstStyle/>
          <a:p>
            <a:endParaRPr lang="en-US" dirty="0"/>
          </a:p>
        </p:txBody>
      </p:sp>
      <p:sp>
        <p:nvSpPr>
          <p:cNvPr id="11" name="Content Placeholder 10"/>
          <p:cNvSpPr>
            <a:spLocks noGrp="1"/>
          </p:cNvSpPr>
          <p:nvPr>
            <p:ph sz="quarter" idx="15"/>
          </p:nvPr>
        </p:nvSpPr>
        <p:spPr>
          <a:xfrm>
            <a:off x="711200" y="3124200"/>
            <a:ext cx="5283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p:cNvSpPr>
            <a:spLocks noGrp="1"/>
          </p:cNvSpPr>
          <p:nvPr>
            <p:ph type="pic" sz="quarter" idx="16"/>
          </p:nvPr>
        </p:nvSpPr>
        <p:spPr>
          <a:xfrm>
            <a:off x="7315200" y="3048000"/>
            <a:ext cx="4165600" cy="1143000"/>
          </a:xfrm>
        </p:spPr>
        <p:txBody>
          <a:bodyPr/>
          <a:lstStyle/>
          <a:p>
            <a:endParaRPr lang="en-US" dirty="0"/>
          </a:p>
        </p:txBody>
      </p:sp>
      <p:sp>
        <p:nvSpPr>
          <p:cNvPr id="15" name="Content Placeholder 14"/>
          <p:cNvSpPr>
            <a:spLocks noGrp="1"/>
          </p:cNvSpPr>
          <p:nvPr>
            <p:ph sz="quarter" idx="17"/>
          </p:nvPr>
        </p:nvSpPr>
        <p:spPr>
          <a:xfrm>
            <a:off x="711200" y="4572000"/>
            <a:ext cx="5181600" cy="121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16"/>
          <p:cNvSpPr>
            <a:spLocks noGrp="1"/>
          </p:cNvSpPr>
          <p:nvPr>
            <p:ph type="pic" sz="quarter" idx="18"/>
          </p:nvPr>
        </p:nvSpPr>
        <p:spPr>
          <a:xfrm>
            <a:off x="7315200" y="4419600"/>
            <a:ext cx="4165600" cy="1219200"/>
          </a:xfrm>
        </p:spPr>
        <p:txBody>
          <a:bodyPr/>
          <a:lstStyle/>
          <a:p>
            <a:endParaRPr lang="en-US" dirty="0"/>
          </a:p>
        </p:txBody>
      </p:sp>
      <p:sp>
        <p:nvSpPr>
          <p:cNvPr id="19" name="Content Placeholder 18"/>
          <p:cNvSpPr>
            <a:spLocks noGrp="1"/>
          </p:cNvSpPr>
          <p:nvPr>
            <p:ph sz="quarter" idx="19"/>
          </p:nvPr>
        </p:nvSpPr>
        <p:spPr>
          <a:xfrm>
            <a:off x="914400" y="1295400"/>
            <a:ext cx="10566400" cy="381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Tree>
    <p:extLst>
      <p:ext uri="{BB962C8B-B14F-4D97-AF65-F5344CB8AC3E}">
        <p14:creationId xmlns:p14="http://schemas.microsoft.com/office/powerpoint/2010/main" val="24519552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CE641C94-F680-4138-9FF3-C83166844A64}" type="slidenum">
              <a:rPr lang="en-US" smtClean="0"/>
              <a:pPr/>
              <a:t>‹#›</a:t>
            </a:fld>
            <a:endParaRPr lang="en-US"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8002" y="6019800"/>
            <a:ext cx="1828799" cy="787940"/>
          </a:xfrm>
          <a:prstGeom prst="rect">
            <a:avLst/>
          </a:prstGeom>
        </p:spPr>
      </p:pic>
      <p:sp>
        <p:nvSpPr>
          <p:cNvPr id="21" name="Text Placeholder 20"/>
          <p:cNvSpPr>
            <a:spLocks noGrp="1"/>
          </p:cNvSpPr>
          <p:nvPr>
            <p:ph type="body" sz="quarter" idx="13"/>
          </p:nvPr>
        </p:nvSpPr>
        <p:spPr>
          <a:xfrm>
            <a:off x="609600" y="1524000"/>
            <a:ext cx="35560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ext Placeholder 22"/>
          <p:cNvSpPr>
            <a:spLocks noGrp="1"/>
          </p:cNvSpPr>
          <p:nvPr>
            <p:ph type="body" sz="quarter" idx="14"/>
          </p:nvPr>
        </p:nvSpPr>
        <p:spPr>
          <a:xfrm>
            <a:off x="4267200" y="1524000"/>
            <a:ext cx="3556000" cy="44196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Text Placeholder 24"/>
          <p:cNvSpPr>
            <a:spLocks noGrp="1"/>
          </p:cNvSpPr>
          <p:nvPr>
            <p:ph type="body" sz="quarter" idx="15"/>
          </p:nvPr>
        </p:nvSpPr>
        <p:spPr>
          <a:xfrm>
            <a:off x="8026400" y="1524000"/>
            <a:ext cx="35560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230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B22BBBB2-ACEE-4B93-9448-9A060ED94914}" type="slidenum">
              <a:rPr lang="en-US" smtClean="0"/>
              <a:t>‹#›</a:t>
            </a:fld>
            <a:endParaRPr lang="en-US" dirty="0"/>
          </a:p>
        </p:txBody>
      </p:sp>
    </p:spTree>
    <p:extLst>
      <p:ext uri="{BB962C8B-B14F-4D97-AF65-F5344CB8AC3E}">
        <p14:creationId xmlns:p14="http://schemas.microsoft.com/office/powerpoint/2010/main" val="1981025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47629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269315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lstStyle/>
          <a:p>
            <a:r>
              <a:rPr lang="en-US" dirty="0"/>
              <a:t>Click to edit Master title style</a:t>
            </a:r>
          </a:p>
        </p:txBody>
      </p:sp>
      <p:sp>
        <p:nvSpPr>
          <p:cNvPr id="3" name="Content Placeholder 2"/>
          <p:cNvSpPr>
            <a:spLocks noGrp="1"/>
          </p:cNvSpPr>
          <p:nvPr>
            <p:ph sz="half" idx="1"/>
          </p:nvPr>
        </p:nvSpPr>
        <p:spPr>
          <a:xfrm>
            <a:off x="609600" y="1600201"/>
            <a:ext cx="4114800" cy="4419599"/>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902675" y="1600201"/>
            <a:ext cx="3326925" cy="4525963"/>
          </a:xfrm>
        </p:spPr>
        <p:txBody>
          <a:bodyPr>
            <a:normAutofit/>
          </a:bodyPr>
          <a:lstStyle>
            <a:lvl1pPr>
              <a:defRPr sz="24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
        <p:nvSpPr>
          <p:cNvPr id="9" name="Content Placeholder 8">
            <a:extLst>
              <a:ext uri="{FF2B5EF4-FFF2-40B4-BE49-F238E27FC236}">
                <a16:creationId xmlns:a16="http://schemas.microsoft.com/office/drawing/2014/main" id="{0A94AD66-89A9-4EDE-9AEC-77FD797929F3}"/>
              </a:ext>
            </a:extLst>
          </p:cNvPr>
          <p:cNvSpPr>
            <a:spLocks noGrp="1"/>
          </p:cNvSpPr>
          <p:nvPr>
            <p:ph sz="quarter" idx="13"/>
          </p:nvPr>
        </p:nvSpPr>
        <p:spPr>
          <a:xfrm>
            <a:off x="8458200" y="1600200"/>
            <a:ext cx="34290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3559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tx2"/>
          </a:solidFill>
          <a:ln>
            <a:noFill/>
          </a:ln>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2255472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a:solidFill>
            <a:schemeClr val="accent1">
              <a:lumMod val="75000"/>
            </a:schemeClr>
          </a:solidFill>
        </p:spPr>
        <p:txBody>
          <a:bodyPr/>
          <a:lstStyle>
            <a:lvl1pPr>
              <a:defRPr>
                <a:solidFill>
                  <a:schemeClr val="bg1"/>
                </a:solidFill>
              </a:defRPr>
            </a:lvl1pPr>
          </a:lstStyle>
          <a:p>
            <a:r>
              <a:rPr lang="en-US" dirty="0"/>
              <a:t>Click to edit Master title style</a:t>
            </a:r>
          </a:p>
        </p:txBody>
      </p:sp>
      <p:sp>
        <p:nvSpPr>
          <p:cNvPr id="5" name="Slide Number Placeholder 4"/>
          <p:cNvSpPr>
            <a:spLocks noGrp="1"/>
          </p:cNvSpPr>
          <p:nvPr>
            <p:ph type="sldNum" sz="quarter" idx="12"/>
          </p:nvPr>
        </p:nvSpPr>
        <p:spPr/>
        <p:txBody>
          <a:bodyPr/>
          <a:lstStyle>
            <a:lvl1pPr>
              <a:defRPr sz="2400"/>
            </a:lvl1pPr>
          </a:lstStyle>
          <a:p>
            <a:fld id="{B22BBBB2-ACEE-4B93-9448-9A060ED94914}" type="slidenum">
              <a:rPr lang="en-US" smtClean="0"/>
              <a:pPr/>
              <a:t>‹#›</a:t>
            </a:fld>
            <a:endParaRPr lang="en-US" dirty="0"/>
          </a:p>
        </p:txBody>
      </p:sp>
    </p:spTree>
    <p:extLst>
      <p:ext uri="{BB962C8B-B14F-4D97-AF65-F5344CB8AC3E}">
        <p14:creationId xmlns:p14="http://schemas.microsoft.com/office/powerpoint/2010/main" val="319809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image" Target="../media/image3.pn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6400" y="0"/>
            <a:ext cx="11785600" cy="1143000"/>
          </a:xfrm>
          <a:prstGeom prst="rect">
            <a:avLst/>
          </a:prstGeom>
          <a:solidFill>
            <a:schemeClr val="tx2"/>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22BBBB2-ACEE-4B93-9448-9A060ED94914}" type="slidenum">
              <a:rPr lang="en-US" smtClean="0"/>
              <a:pPr/>
              <a:t>‹#›</a:t>
            </a:fld>
            <a:endParaRPr lang="en-US" dirty="0"/>
          </a:p>
        </p:txBody>
      </p:sp>
      <p:pic>
        <p:nvPicPr>
          <p:cNvPr id="8" name="Picture 7"/>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rot="16200000">
            <a:off x="-3225800" y="3225800"/>
            <a:ext cx="6858000" cy="406400"/>
          </a:xfrm>
          <a:prstGeom prst="rect">
            <a:avLst/>
          </a:prstGeom>
          <a:noFill/>
          <a:ln w="9525">
            <a:noFill/>
            <a:miter lim="800000"/>
            <a:headEnd/>
            <a:tailEnd/>
          </a:ln>
        </p:spPr>
      </p:pic>
    </p:spTree>
    <p:extLst>
      <p:ext uri="{BB962C8B-B14F-4D97-AF65-F5344CB8AC3E}">
        <p14:creationId xmlns:p14="http://schemas.microsoft.com/office/powerpoint/2010/main" val="3107197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2" r:id="rId5"/>
    <p:sldLayoutId id="2147483663" r:id="rId6"/>
    <p:sldLayoutId id="2147483664"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 id="2147483661" r:id="rId16"/>
  </p:sldLayoutIdLst>
  <p:hf hdr="0" ftr="0" dt="0"/>
  <p:txStyles>
    <p:titleStyle>
      <a:lvl1pPr algn="ctr" defTabSz="914400" rtl="0" eaLnBrk="1" latinLnBrk="0" hangingPunct="1">
        <a:spcBef>
          <a:spcPct val="0"/>
        </a:spcBef>
        <a:buNone/>
        <a:defRPr sz="40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6400" y="0"/>
            <a:ext cx="11785600" cy="1143000"/>
          </a:xfrm>
          <a:prstGeom prst="rect">
            <a:avLst/>
          </a:prstGeom>
          <a:solidFill>
            <a:schemeClr val="tx2"/>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B22BBBB2-ACEE-4B93-9448-9A060ED94914}" type="slidenum">
              <a:rPr lang="en-US" smtClean="0"/>
              <a:pPr/>
              <a:t>‹#›</a:t>
            </a:fld>
            <a:endParaRPr lang="en-US" dirty="0"/>
          </a:p>
        </p:txBody>
      </p:sp>
      <p:pic>
        <p:nvPicPr>
          <p:cNvPr id="8" name="Picture 7"/>
          <p:cNvPicPr/>
          <p:nvPr userDrawn="1"/>
        </p:nvPicPr>
        <p:blipFill>
          <a:blip r:embed="rId18" cstate="print">
            <a:extLst>
              <a:ext uri="{28A0092B-C50C-407E-A947-70E740481C1C}">
                <a14:useLocalDpi xmlns:a14="http://schemas.microsoft.com/office/drawing/2010/main" val="0"/>
              </a:ext>
            </a:extLst>
          </a:blip>
          <a:srcRect/>
          <a:stretch>
            <a:fillRect/>
          </a:stretch>
        </p:blipFill>
        <p:spPr bwMode="auto">
          <a:xfrm rot="16200000">
            <a:off x="-3225800" y="3225800"/>
            <a:ext cx="6858000" cy="406400"/>
          </a:xfrm>
          <a:prstGeom prst="rect">
            <a:avLst/>
          </a:prstGeom>
          <a:noFill/>
          <a:ln w="9525">
            <a:noFill/>
            <a:miter lim="800000"/>
            <a:headEnd/>
            <a:tailEnd/>
          </a:ln>
        </p:spPr>
      </p:pic>
    </p:spTree>
    <p:extLst>
      <p:ext uri="{BB962C8B-B14F-4D97-AF65-F5344CB8AC3E}">
        <p14:creationId xmlns:p14="http://schemas.microsoft.com/office/powerpoint/2010/main" val="277960059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hf hdr="0" ftr="0" dt="0"/>
  <p:txStyles>
    <p:titleStyle>
      <a:lvl1pPr algn="ctr" defTabSz="914400" rtl="0" eaLnBrk="1" latinLnBrk="0" hangingPunct="1">
        <a:spcBef>
          <a:spcPct val="0"/>
        </a:spcBef>
        <a:buNone/>
        <a:defRPr sz="40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scott.mcafee@canyons.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dor.ca.gov/Home/ATforDigitalAccess"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0"/>
            <a:ext cx="11785600" cy="1143000"/>
          </a:xfrm>
        </p:spPr>
        <p:txBody>
          <a:bodyPr anchor="ctr">
            <a:normAutofit/>
          </a:bodyPr>
          <a:lstStyle/>
          <a:p>
            <a:pPr>
              <a:lnSpc>
                <a:spcPct val="90000"/>
              </a:lnSpc>
            </a:pPr>
            <a:r>
              <a:rPr lang="en-US" sz="3700"/>
              <a:t>Accessible </a:t>
            </a:r>
            <a:br>
              <a:rPr lang="en-US" sz="3700"/>
            </a:br>
            <a:r>
              <a:rPr lang="en-US" sz="3700"/>
              <a:t>PowerPoint Presentations</a:t>
            </a:r>
          </a:p>
        </p:txBody>
      </p:sp>
      <p:sp>
        <p:nvSpPr>
          <p:cNvPr id="3" name="Subtitle 2"/>
          <p:cNvSpPr>
            <a:spLocks/>
          </p:cNvSpPr>
          <p:nvPr/>
        </p:nvSpPr>
        <p:spPr>
          <a:xfrm>
            <a:off x="3200400" y="2230906"/>
            <a:ext cx="7066279" cy="1690039"/>
          </a:xfrm>
          <a:prstGeom prst="rect">
            <a:avLst/>
          </a:prstGeom>
        </p:spPr>
        <p:txBody>
          <a:bodyPr>
            <a:noAutofit/>
          </a:bodyPr>
          <a:lstStyle/>
          <a:p>
            <a:pPr algn="ctr" defTabSz="1024128">
              <a:spcAft>
                <a:spcPts val="600"/>
              </a:spcAft>
            </a:pPr>
            <a:r>
              <a:rPr lang="en-US" sz="4400" kern="1200" dirty="0">
                <a:solidFill>
                  <a:schemeClr val="tx1"/>
                </a:solidFill>
                <a:latin typeface="+mn-lt"/>
                <a:ea typeface="+mn-ea"/>
                <a:cs typeface="Arial" pitchFamily="34" charset="0"/>
              </a:rPr>
              <a:t>College of the Canyons</a:t>
            </a:r>
            <a:endParaRPr lang="en-US" sz="4400" dirty="0">
              <a:cs typeface="Arial" pitchFamily="34" charset="0"/>
            </a:endParaRPr>
          </a:p>
          <a:p>
            <a:pPr algn="ctr" defTabSz="1024128">
              <a:spcAft>
                <a:spcPts val="600"/>
              </a:spcAft>
            </a:pPr>
            <a:endParaRPr lang="en-US" sz="4400" kern="1200" dirty="0">
              <a:solidFill>
                <a:schemeClr val="tx1"/>
              </a:solidFill>
              <a:latin typeface="+mn-lt"/>
              <a:ea typeface="+mn-ea"/>
              <a:cs typeface="Arial" pitchFamily="34" charset="0"/>
            </a:endParaRPr>
          </a:p>
          <a:p>
            <a:pPr algn="ctr" defTabSz="1024128">
              <a:spcAft>
                <a:spcPts val="600"/>
              </a:spcAft>
            </a:pPr>
            <a:endParaRPr lang="en-US" sz="4400" dirty="0">
              <a:cs typeface="Arial" pitchFamily="34" charset="0"/>
            </a:endParaRPr>
          </a:p>
          <a:p>
            <a:pPr defTabSz="1024128">
              <a:spcAft>
                <a:spcPts val="600"/>
              </a:spcAft>
            </a:pPr>
            <a:r>
              <a:rPr lang="en-US" sz="1600" dirty="0">
                <a:cs typeface="Arial" pitchFamily="34" charset="0"/>
              </a:rPr>
              <a:t>I</a:t>
            </a:r>
            <a:r>
              <a:rPr lang="en-US" sz="1600" kern="1200" dirty="0">
                <a:solidFill>
                  <a:schemeClr val="tx1"/>
                </a:solidFill>
                <a:latin typeface="+mn-lt"/>
                <a:ea typeface="+mn-ea"/>
                <a:cs typeface="Arial" pitchFamily="34" charset="0"/>
              </a:rPr>
              <a:t>nformation gathered from:</a:t>
            </a:r>
          </a:p>
          <a:p>
            <a:pPr algn="ctr">
              <a:spcBef>
                <a:spcPts val="0"/>
              </a:spcBef>
              <a:spcAft>
                <a:spcPts val="600"/>
              </a:spcAft>
            </a:pPr>
            <a:endParaRPr lang="en-US" dirty="0">
              <a:solidFill>
                <a:schemeClr val="tx1"/>
              </a:solidFill>
              <a:cs typeface="Arial" pitchFamily="34" charset="0"/>
            </a:endParaRPr>
          </a:p>
        </p:txBody>
      </p:sp>
      <p:pic>
        <p:nvPicPr>
          <p:cNvPr id="5" name="Picture 4" descr="Department of Rehabilitation &#10;Employment, Independence &amp; Equality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9481" y="5418019"/>
            <a:ext cx="2399438" cy="788288"/>
          </a:xfrm>
          <a:prstGeom prst="rect">
            <a:avLst/>
          </a:prstGeom>
        </p:spPr>
      </p:pic>
    </p:spTree>
    <p:extLst>
      <p:ext uri="{BB962C8B-B14F-4D97-AF65-F5344CB8AC3E}">
        <p14:creationId xmlns:p14="http://schemas.microsoft.com/office/powerpoint/2010/main" val="970963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spcAft>
                <a:spcPts val="1200"/>
              </a:spcAft>
            </a:pPr>
            <a:r>
              <a:rPr lang="en-US" dirty="0">
                <a:cs typeface="Arial" pitchFamily="34" charset="0"/>
              </a:rPr>
              <a:t>Data Tables</a:t>
            </a:r>
            <a:endParaRPr lang="en-US" b="1" dirty="0">
              <a:cs typeface="Arial" pitchFamily="34" charset="0"/>
            </a:endParaRPr>
          </a:p>
        </p:txBody>
      </p:sp>
      <p:sp>
        <p:nvSpPr>
          <p:cNvPr id="9" name="Content Placeholder 8"/>
          <p:cNvSpPr>
            <a:spLocks noGrp="1"/>
          </p:cNvSpPr>
          <p:nvPr>
            <p:ph idx="1"/>
          </p:nvPr>
        </p:nvSpPr>
        <p:spPr>
          <a:xfrm>
            <a:off x="685800" y="1600200"/>
            <a:ext cx="10896600" cy="4599685"/>
          </a:xfrm>
        </p:spPr>
        <p:txBody>
          <a:bodyPr>
            <a:noAutofit/>
          </a:bodyPr>
          <a:lstStyle/>
          <a:p>
            <a:pPr marL="681228" indent="-571500">
              <a:spcBef>
                <a:spcPts val="600"/>
              </a:spcBef>
              <a:spcAft>
                <a:spcPts val="1800"/>
              </a:spcAft>
            </a:pPr>
            <a:r>
              <a:rPr lang="en-US" sz="3200" dirty="0">
                <a:effectLst/>
                <a:ea typeface="Times New Roman" panose="02020603050405020304" pitchFamily="18" charset="0"/>
                <a:cs typeface="Arial" panose="020B0604020202020204" pitchFamily="34" charset="0"/>
              </a:rPr>
              <a:t>In PowerPoint, rows and columns can be styled so they appear as data tables, but one cannot add content in a way that will be identified by a screen reader. </a:t>
            </a:r>
          </a:p>
          <a:p>
            <a:pPr marL="681228" indent="-571500">
              <a:spcBef>
                <a:spcPts val="600"/>
              </a:spcBef>
              <a:spcAft>
                <a:spcPts val="1800"/>
              </a:spcAft>
            </a:pPr>
            <a:r>
              <a:rPr lang="en-US" sz="3200" dirty="0">
                <a:cs typeface="Arial" pitchFamily="34" charset="0"/>
              </a:rPr>
              <a:t>For data tables to be accessible, the header row must be identified. </a:t>
            </a:r>
            <a:r>
              <a:rPr lang="en-US" sz="3200" dirty="0">
                <a:effectLst/>
                <a:ea typeface="Times New Roman" panose="02020603050405020304" pitchFamily="18" charset="0"/>
                <a:cs typeface="Arial" panose="020B0604020202020204" pitchFamily="34" charset="0"/>
              </a:rPr>
              <a:t>If the slideshow contains more than the simplest tables, consider </a:t>
            </a:r>
            <a:r>
              <a:rPr lang="en-US" sz="3200" dirty="0">
                <a:effectLst/>
                <a:ea typeface="Times New Roman" panose="02020603050405020304" pitchFamily="18" charset="0"/>
                <a:cs typeface="Times New Roman" panose="02020603050405020304" pitchFamily="18" charset="0"/>
              </a:rPr>
              <a:t>saving the presentation to PDF </a:t>
            </a:r>
            <a:r>
              <a:rPr lang="en-US" sz="3200" dirty="0">
                <a:effectLst/>
                <a:ea typeface="Times New Roman" panose="02020603050405020304" pitchFamily="18" charset="0"/>
                <a:cs typeface="Arial" panose="020B0604020202020204" pitchFamily="34" charset="0"/>
              </a:rPr>
              <a:t>and adding the additional accessibility information in Adobe Acrobat Pro.</a:t>
            </a:r>
            <a:endParaRPr lang="en-US" sz="3200" dirty="0">
              <a:cs typeface="Arial" pitchFamily="34" charset="0"/>
            </a:endParaRPr>
          </a:p>
        </p:txBody>
      </p:sp>
      <p:sp>
        <p:nvSpPr>
          <p:cNvPr id="2" name="Slide Number Placeholder 1"/>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10</a:t>
            </a:fld>
            <a:endParaRPr lang="en-US" dirty="0">
              <a:latin typeface="Arial" pitchFamily="34" charset="0"/>
              <a:cs typeface="Arial" pitchFamily="34" charset="0"/>
            </a:endParaRPr>
          </a:p>
        </p:txBody>
      </p:sp>
    </p:spTree>
    <p:extLst>
      <p:ext uri="{BB962C8B-B14F-4D97-AF65-F5344CB8AC3E}">
        <p14:creationId xmlns:p14="http://schemas.microsoft.com/office/powerpoint/2010/main" val="2582721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a:cs typeface="Arial" pitchFamily="34" charset="0"/>
              </a:rPr>
              <a:t>Animations, Transitions &amp; Embedded Multimedia</a:t>
            </a:r>
            <a:endParaRPr lang="en-US" dirty="0">
              <a:effectLst/>
              <a:cs typeface="Arial" pitchFamily="34" charset="0"/>
            </a:endParaRPr>
          </a:p>
        </p:txBody>
      </p:sp>
      <p:sp>
        <p:nvSpPr>
          <p:cNvPr id="2" name="Content Placeholder 1"/>
          <p:cNvSpPr>
            <a:spLocks noGrp="1"/>
          </p:cNvSpPr>
          <p:nvPr>
            <p:ph idx="1"/>
          </p:nvPr>
        </p:nvSpPr>
        <p:spPr>
          <a:xfrm>
            <a:off x="609600" y="1515051"/>
            <a:ext cx="11379200" cy="5349876"/>
          </a:xfrm>
        </p:spPr>
        <p:txBody>
          <a:bodyPr>
            <a:noAutofit/>
          </a:bodyPr>
          <a:lstStyle/>
          <a:p>
            <a:pPr>
              <a:spcBef>
                <a:spcPts val="0"/>
              </a:spcBef>
              <a:spcAft>
                <a:spcPts val="2400"/>
              </a:spcAft>
            </a:pPr>
            <a:r>
              <a:rPr lang="en-US" sz="3200" dirty="0">
                <a:cs typeface="Arial" pitchFamily="34" charset="0"/>
              </a:rPr>
              <a:t>If slides contain animations, ensure that they do not distract the audience away from the presentation.</a:t>
            </a:r>
          </a:p>
          <a:p>
            <a:pPr>
              <a:spcBef>
                <a:spcPts val="0"/>
              </a:spcBef>
              <a:spcAft>
                <a:spcPts val="2400"/>
              </a:spcAft>
            </a:pPr>
            <a:r>
              <a:rPr lang="en-US" sz="3200" dirty="0">
                <a:cs typeface="Arial" pitchFamily="34" charset="0"/>
              </a:rPr>
              <a:t>Avoid automatic slide transitions.</a:t>
            </a:r>
          </a:p>
          <a:p>
            <a:pPr>
              <a:spcBef>
                <a:spcPts val="0"/>
              </a:spcBef>
              <a:spcAft>
                <a:spcPts val="2400"/>
              </a:spcAft>
            </a:pPr>
            <a:r>
              <a:rPr lang="en-US" sz="3200" dirty="0">
                <a:cs typeface="Arial" pitchFamily="34" charset="0"/>
              </a:rPr>
              <a:t>Ensure any embedded video is captioned, and that the player controls are accessible.</a:t>
            </a:r>
          </a:p>
          <a:p>
            <a:pPr>
              <a:spcBef>
                <a:spcPts val="0"/>
              </a:spcBef>
              <a:spcAft>
                <a:spcPts val="2400"/>
              </a:spcAft>
            </a:pPr>
            <a:r>
              <a:rPr lang="en-US" sz="3200" dirty="0">
                <a:cs typeface="Arial" pitchFamily="34" charset="0"/>
              </a:rPr>
              <a:t>Ensure any embedded audio includes a transcript.</a:t>
            </a:r>
          </a:p>
        </p:txBody>
      </p:sp>
      <p:sp>
        <p:nvSpPr>
          <p:cNvPr id="5" name="Slide Number Placeholder 4"/>
          <p:cNvSpPr>
            <a:spLocks noGrp="1"/>
          </p:cNvSpPr>
          <p:nvPr>
            <p:ph type="sldNum" sz="quarter" idx="12"/>
          </p:nvPr>
        </p:nvSpPr>
        <p:spPr/>
        <p:txBody>
          <a:bodyPr/>
          <a:lstStyle/>
          <a:p>
            <a:fld id="{CE641C94-F680-4138-9FF3-C83166844A64}" type="slidenum">
              <a:rPr lang="en-US" smtClean="0">
                <a:solidFill>
                  <a:schemeClr val="tx1"/>
                </a:solidFill>
                <a:latin typeface="Arial" pitchFamily="34" charset="0"/>
                <a:cs typeface="Arial" pitchFamily="34" charset="0"/>
              </a:rPr>
              <a:pPr/>
              <a:t>11</a:t>
            </a:fld>
            <a:endParaRPr lang="en-US"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729780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345A9A-AA67-4782-869D-7AF795D1B5FC}"/>
              </a:ext>
            </a:extLst>
          </p:cNvPr>
          <p:cNvSpPr>
            <a:spLocks noGrp="1"/>
          </p:cNvSpPr>
          <p:nvPr>
            <p:ph type="title"/>
          </p:nvPr>
        </p:nvSpPr>
        <p:spPr/>
        <p:txBody>
          <a:bodyPr/>
          <a:lstStyle/>
          <a:p>
            <a:r>
              <a:rPr lang="en-US" dirty="0"/>
              <a:t>Step 3: Outline and Notes</a:t>
            </a:r>
          </a:p>
        </p:txBody>
      </p:sp>
      <p:sp>
        <p:nvSpPr>
          <p:cNvPr id="2" name="Content Placeholder 1"/>
          <p:cNvSpPr>
            <a:spLocks noGrp="1"/>
          </p:cNvSpPr>
          <p:nvPr>
            <p:ph sz="half" idx="1"/>
          </p:nvPr>
        </p:nvSpPr>
        <p:spPr>
          <a:xfrm>
            <a:off x="406400" y="1353431"/>
            <a:ext cx="11480800" cy="2501018"/>
          </a:xfrm>
        </p:spPr>
        <p:txBody>
          <a:bodyPr>
            <a:noAutofit/>
          </a:bodyPr>
          <a:lstStyle/>
          <a:p>
            <a:pPr marL="566928" indent="-457200">
              <a:spcBef>
                <a:spcPts val="0"/>
              </a:spcBef>
              <a:spcAft>
                <a:spcPts val="600"/>
              </a:spcAft>
            </a:pPr>
            <a:r>
              <a:rPr lang="en-US" sz="2800" b="1" dirty="0">
                <a:ea typeface="Times New Roman" panose="02020603050405020304" pitchFamily="18" charset="0"/>
                <a:cs typeface="Times New Roman" panose="02020603050405020304" pitchFamily="18" charset="0"/>
              </a:rPr>
              <a:t>Normal</a:t>
            </a:r>
            <a:r>
              <a:rPr lang="en-US" sz="2800" dirty="0">
                <a:effectLst/>
                <a:ea typeface="Times New Roman" panose="02020603050405020304" pitchFamily="18" charset="0"/>
                <a:cs typeface="Times New Roman" panose="02020603050405020304" pitchFamily="18" charset="0"/>
              </a:rPr>
              <a:t> view will display thumbnails of all the slides with the design elements that have been added. </a:t>
            </a:r>
          </a:p>
          <a:p>
            <a:pPr marL="566928" indent="-457200">
              <a:spcBef>
                <a:spcPts val="0"/>
              </a:spcBef>
              <a:spcAft>
                <a:spcPts val="600"/>
              </a:spcAft>
            </a:pPr>
            <a:r>
              <a:rPr lang="en-US" sz="2800" dirty="0">
                <a:cs typeface="Arial" pitchFamily="34" charset="0"/>
              </a:rPr>
              <a:t>Content in layouts will be reflected in the </a:t>
            </a:r>
            <a:r>
              <a:rPr lang="en-US" sz="2800" b="1" dirty="0">
                <a:cs typeface="Arial" pitchFamily="34" charset="0"/>
              </a:rPr>
              <a:t>Outline View</a:t>
            </a:r>
            <a:r>
              <a:rPr lang="en-US" sz="2800" dirty="0">
                <a:cs typeface="Arial" pitchFamily="34" charset="0"/>
              </a:rPr>
              <a:t>. </a:t>
            </a:r>
          </a:p>
          <a:p>
            <a:pPr marL="566928" indent="-457200">
              <a:spcBef>
                <a:spcPts val="0"/>
              </a:spcBef>
              <a:spcAft>
                <a:spcPts val="600"/>
              </a:spcAft>
            </a:pPr>
            <a:r>
              <a:rPr lang="en-US" sz="2800" dirty="0">
                <a:cs typeface="Arial" pitchFamily="34" charset="0"/>
              </a:rPr>
              <a:t>The </a:t>
            </a:r>
            <a:r>
              <a:rPr lang="en-US" sz="2800" b="1" dirty="0">
                <a:cs typeface="Arial" pitchFamily="34" charset="0"/>
              </a:rPr>
              <a:t>Notes</a:t>
            </a:r>
            <a:r>
              <a:rPr lang="en-US" sz="2800" dirty="0">
                <a:cs typeface="Arial" pitchFamily="34" charset="0"/>
              </a:rPr>
              <a:t> section will not be displayed in the outline and will not be automatically read by a screen reader.</a:t>
            </a:r>
          </a:p>
        </p:txBody>
      </p:sp>
      <p:sp>
        <p:nvSpPr>
          <p:cNvPr id="7" name="Content Placeholder 6">
            <a:extLst>
              <a:ext uri="{FF2B5EF4-FFF2-40B4-BE49-F238E27FC236}">
                <a16:creationId xmlns:a16="http://schemas.microsoft.com/office/drawing/2014/main" id="{449E94E4-632D-457A-BC28-E3597E4EE45B}"/>
              </a:ext>
            </a:extLst>
          </p:cNvPr>
          <p:cNvSpPr>
            <a:spLocks noGrp="1"/>
          </p:cNvSpPr>
          <p:nvPr>
            <p:ph sz="half" idx="2"/>
          </p:nvPr>
        </p:nvSpPr>
        <p:spPr>
          <a:xfrm>
            <a:off x="457200" y="4038600"/>
            <a:ext cx="4419600" cy="3581400"/>
          </a:xfrm>
        </p:spPr>
        <p:txBody>
          <a:bodyPr>
            <a:noAutofit/>
          </a:bodyPr>
          <a:lstStyle/>
          <a:p>
            <a:pPr marL="0" indent="0">
              <a:spcBef>
                <a:spcPts val="0"/>
              </a:spcBef>
              <a:spcAft>
                <a:spcPts val="1800"/>
              </a:spcAft>
              <a:buNone/>
            </a:pPr>
            <a:r>
              <a:rPr lang="en-US" sz="2800" dirty="0"/>
              <a:t>To access the Outline:</a:t>
            </a:r>
          </a:p>
          <a:p>
            <a:pPr marL="457200" indent="-457200">
              <a:spcBef>
                <a:spcPts val="0"/>
              </a:spcBef>
              <a:spcAft>
                <a:spcPts val="1800"/>
              </a:spcAft>
              <a:buFont typeface="+mj-lt"/>
              <a:buAutoNum type="arabicPeriod"/>
            </a:pPr>
            <a:r>
              <a:rPr lang="en-US" sz="2800" dirty="0"/>
              <a:t>​</a:t>
            </a:r>
            <a:r>
              <a:rPr lang="en-US" sz="2800" b="1" dirty="0"/>
              <a:t>View</a:t>
            </a:r>
            <a:r>
              <a:rPr lang="en-US" sz="2800" dirty="0"/>
              <a:t> tab</a:t>
            </a:r>
          </a:p>
          <a:p>
            <a:pPr marL="457200" indent="-457200">
              <a:spcBef>
                <a:spcPts val="0"/>
              </a:spcBef>
              <a:spcAft>
                <a:spcPts val="1800"/>
              </a:spcAft>
              <a:buFont typeface="+mj-lt"/>
              <a:buAutoNum type="arabicPeriod"/>
            </a:pPr>
            <a:r>
              <a:rPr lang="en-US" sz="2800" dirty="0"/>
              <a:t>In the Presentation Views group, select ​</a:t>
            </a:r>
            <a:r>
              <a:rPr lang="en-US" sz="2800" b="1" dirty="0"/>
              <a:t>Outline View</a:t>
            </a:r>
            <a:r>
              <a:rPr lang="en-US" sz="2800" dirty="0"/>
              <a:t>.</a:t>
            </a:r>
            <a:endParaRPr lang="en-US" sz="2800" b="1" dirty="0"/>
          </a:p>
        </p:txBody>
      </p:sp>
      <p:sp>
        <p:nvSpPr>
          <p:cNvPr id="4" name="Slide Number Placeholder 3">
            <a:extLst>
              <a:ext uri="{FF2B5EF4-FFF2-40B4-BE49-F238E27FC236}">
                <a16:creationId xmlns:a16="http://schemas.microsoft.com/office/drawing/2014/main" id="{58A64E1F-FA9B-4FB2-8919-6F7C9832AF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2BBBB2-ACEE-4B93-9448-9A060ED94914}" type="slidenum">
              <a:rPr kumimoji="0" lang="en-US" sz="24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24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pic>
        <p:nvPicPr>
          <p:cNvPr id="5" name="Picture 4">
            <a:extLst>
              <a:ext uri="{FF2B5EF4-FFF2-40B4-BE49-F238E27FC236}">
                <a16:creationId xmlns:a16="http://schemas.microsoft.com/office/drawing/2014/main" id="{5B79D161-C689-2442-104B-03350DA0FDF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159614" y="4485320"/>
            <a:ext cx="8025459" cy="1686880"/>
          </a:xfrm>
          <a:prstGeom prst="rect">
            <a:avLst/>
          </a:prstGeom>
        </p:spPr>
      </p:pic>
    </p:spTree>
    <p:extLst>
      <p:ext uri="{BB962C8B-B14F-4D97-AF65-F5344CB8AC3E}">
        <p14:creationId xmlns:p14="http://schemas.microsoft.com/office/powerpoint/2010/main" val="2888675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effectLst/>
                <a:cs typeface="Arial" pitchFamily="34" charset="0"/>
              </a:rPr>
              <a:t>Text Boxes</a:t>
            </a:r>
          </a:p>
        </p:txBody>
      </p:sp>
      <p:sp>
        <p:nvSpPr>
          <p:cNvPr id="2" name="Content Placeholder 1"/>
          <p:cNvSpPr>
            <a:spLocks noGrp="1"/>
          </p:cNvSpPr>
          <p:nvPr>
            <p:ph idx="1"/>
          </p:nvPr>
        </p:nvSpPr>
        <p:spPr>
          <a:xfrm>
            <a:off x="889000" y="1371601"/>
            <a:ext cx="10820400" cy="4984750"/>
          </a:xfrm>
        </p:spPr>
        <p:txBody>
          <a:bodyPr>
            <a:noAutofit/>
          </a:bodyPr>
          <a:lstStyle/>
          <a:p>
            <a:pPr marR="0">
              <a:spcAft>
                <a:spcPts val="1200"/>
              </a:spcAft>
            </a:pPr>
            <a:r>
              <a:rPr lang="en-US" sz="3200" dirty="0"/>
              <a:t>It is recommended to avoid the use of Text Boxes. But, if you or your team has decided to add Text Boxes to a slide, make sure the reading order of the Text Box(es) makes sense. Text Boxes are always read by a screen reader </a:t>
            </a:r>
            <a:r>
              <a:rPr lang="en-US" sz="3200" b="1" dirty="0"/>
              <a:t>after</a:t>
            </a:r>
            <a:r>
              <a:rPr lang="en-US" sz="3200" dirty="0"/>
              <a:t> all content placed in the pre-existing Content Placeholders. More than one Text Box will really complicate predicting their reading order.</a:t>
            </a:r>
          </a:p>
          <a:p>
            <a:r>
              <a:rPr lang="en-US" sz="3200" dirty="0">
                <a:effectLst/>
                <a:ea typeface="Times New Roman" panose="02020603050405020304" pitchFamily="18" charset="0"/>
              </a:rPr>
              <a:t>Also know that text placed in Text Boxes will </a:t>
            </a:r>
            <a:r>
              <a:rPr lang="en-US" sz="3200" b="1" dirty="0">
                <a:effectLst/>
                <a:ea typeface="Times New Roman" panose="02020603050405020304" pitchFamily="18" charset="0"/>
              </a:rPr>
              <a:t>not</a:t>
            </a:r>
            <a:r>
              <a:rPr lang="en-US" sz="3200" dirty="0">
                <a:effectLst/>
                <a:ea typeface="Times New Roman" panose="02020603050405020304" pitchFamily="18" charset="0"/>
              </a:rPr>
              <a:t> appear in the Outline view therefore complicating converting your PowerPoint to HTML.</a:t>
            </a:r>
            <a:endParaRPr lang="en-US" sz="3200" dirty="0">
              <a:cs typeface="Arial" pitchFamily="34" charset="0"/>
            </a:endParaRP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13</a:t>
            </a:fld>
            <a:endParaRPr lang="en-US" dirty="0">
              <a:latin typeface="Arial" pitchFamily="34" charset="0"/>
              <a:cs typeface="Arial" pitchFamily="34" charset="0"/>
            </a:endParaRPr>
          </a:p>
        </p:txBody>
      </p:sp>
    </p:spTree>
    <p:extLst>
      <p:ext uri="{BB962C8B-B14F-4D97-AF65-F5344CB8AC3E}">
        <p14:creationId xmlns:p14="http://schemas.microsoft.com/office/powerpoint/2010/main" val="2037642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effectLst/>
                <a:cs typeface="Arial" pitchFamily="34" charset="0"/>
              </a:rPr>
              <a:t>Step 4: Add Alternative Text</a:t>
            </a:r>
          </a:p>
        </p:txBody>
      </p:sp>
      <p:sp>
        <p:nvSpPr>
          <p:cNvPr id="2" name="Content Placeholder 1"/>
          <p:cNvSpPr>
            <a:spLocks noGrp="1"/>
          </p:cNvSpPr>
          <p:nvPr>
            <p:ph idx="1"/>
          </p:nvPr>
        </p:nvSpPr>
        <p:spPr>
          <a:xfrm>
            <a:off x="850900" y="1828800"/>
            <a:ext cx="10896600" cy="5257800"/>
          </a:xfrm>
        </p:spPr>
        <p:txBody>
          <a:bodyPr>
            <a:normAutofit/>
          </a:bodyPr>
          <a:lstStyle/>
          <a:p>
            <a:pPr>
              <a:spcBef>
                <a:spcPts val="0"/>
              </a:spcBef>
              <a:spcAft>
                <a:spcPts val="4800"/>
              </a:spcAft>
            </a:pPr>
            <a:r>
              <a:rPr lang="en-US" sz="3200" dirty="0">
                <a:cs typeface="Arial" pitchFamily="34" charset="0"/>
              </a:rPr>
              <a:t>Images in the slideshow that provide context, must be given a text alternative (Alt Text). </a:t>
            </a:r>
          </a:p>
          <a:p>
            <a:pPr>
              <a:spcBef>
                <a:spcPts val="0"/>
              </a:spcBef>
              <a:spcAft>
                <a:spcPts val="4800"/>
              </a:spcAft>
            </a:pPr>
            <a:r>
              <a:rPr lang="en-US" sz="3200" dirty="0">
                <a:cs typeface="Arial" pitchFamily="34" charset="0"/>
              </a:rPr>
              <a:t>Images that are simply present for decoration, are redundant or add no value to the presentation do not need Alt Text.  </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14</a:t>
            </a:fld>
            <a:endParaRPr lang="en-US" dirty="0">
              <a:latin typeface="Arial" pitchFamily="34" charset="0"/>
              <a:cs typeface="Arial" pitchFamily="34" charset="0"/>
            </a:endParaRPr>
          </a:p>
        </p:txBody>
      </p:sp>
    </p:spTree>
    <p:extLst>
      <p:ext uri="{BB962C8B-B14F-4D97-AF65-F5344CB8AC3E}">
        <p14:creationId xmlns:p14="http://schemas.microsoft.com/office/powerpoint/2010/main" val="777795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06400" y="0"/>
            <a:ext cx="11785600" cy="1143000"/>
          </a:xfrm>
        </p:spPr>
        <p:txBody>
          <a:bodyPr/>
          <a:lstStyle/>
          <a:p>
            <a:r>
              <a:rPr lang="en-US" dirty="0">
                <a:effectLst/>
                <a:cs typeface="Arial" pitchFamily="34" charset="0"/>
              </a:rPr>
              <a:t>Step 5: Use Meaningful Hyperlink Text</a:t>
            </a:r>
          </a:p>
        </p:txBody>
      </p:sp>
      <p:sp>
        <p:nvSpPr>
          <p:cNvPr id="8" name="Content Placeholder 4">
            <a:extLst>
              <a:ext uri="{FF2B5EF4-FFF2-40B4-BE49-F238E27FC236}">
                <a16:creationId xmlns:a16="http://schemas.microsoft.com/office/drawing/2014/main" id="{7F725D76-8192-CF9C-6437-0A5F0A66BA1A}"/>
              </a:ext>
            </a:extLst>
          </p:cNvPr>
          <p:cNvSpPr txBox="1">
            <a:spLocks/>
          </p:cNvSpPr>
          <p:nvPr/>
        </p:nvSpPr>
        <p:spPr>
          <a:xfrm>
            <a:off x="965200" y="1725860"/>
            <a:ext cx="10668000" cy="21603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09728" indent="0">
              <a:buFont typeface="Arial" panose="020B0604020202020204" pitchFamily="34" charset="0"/>
              <a:buNone/>
            </a:pPr>
            <a:r>
              <a:rPr lang="en-US" sz="3200" dirty="0">
                <a:cs typeface="Arial" pitchFamily="34" charset="0"/>
              </a:rPr>
              <a:t>Hyperlink text should provide a clear description of the link destination. Whenever you provide a Uniform Resource Locator (URL) or </a:t>
            </a:r>
            <a:r>
              <a:rPr lang="en-US" sz="3200" b="1" dirty="0">
                <a:cs typeface="Arial" pitchFamily="34" charset="0"/>
              </a:rPr>
              <a:t>link</a:t>
            </a:r>
            <a:r>
              <a:rPr lang="en-US" sz="3200" dirty="0">
                <a:cs typeface="Arial" pitchFamily="34" charset="0"/>
              </a:rPr>
              <a:t>, you want to make the link description meaningful.</a:t>
            </a:r>
          </a:p>
        </p:txBody>
      </p:sp>
      <p:pic>
        <p:nvPicPr>
          <p:cNvPr id="9" name="Picture 3" descr="A link that says, 'Click Here' with a red circle around it and red slash through it.">
            <a:extLst>
              <a:ext uri="{FF2B5EF4-FFF2-40B4-BE49-F238E27FC236}">
                <a16:creationId xmlns:a16="http://schemas.microsoft.com/office/drawing/2014/main" id="{0CD77923-E62B-4A83-A2E9-EA070047E926}"/>
              </a:ext>
            </a:extLst>
          </p:cNvPr>
          <p:cNvPicPr>
            <a:picLocks noChangeAspect="1" noChangeArrowheads="1"/>
          </p:cNvPicPr>
          <p:nvPr/>
        </p:nvPicPr>
        <p:blipFill>
          <a:blip r:embed="rId3" cstate="print"/>
          <a:srcRect/>
          <a:stretch>
            <a:fillRect/>
          </a:stretch>
        </p:blipFill>
        <p:spPr bwMode="auto">
          <a:xfrm>
            <a:off x="4811713" y="3886200"/>
            <a:ext cx="2619374" cy="2667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15</a:t>
            </a:fld>
            <a:endParaRPr lang="en-US" dirty="0">
              <a:latin typeface="Arial" pitchFamily="34" charset="0"/>
              <a:cs typeface="Arial" pitchFamily="34" charset="0"/>
            </a:endParaRPr>
          </a:p>
        </p:txBody>
      </p:sp>
    </p:spTree>
    <p:extLst>
      <p:ext uri="{BB962C8B-B14F-4D97-AF65-F5344CB8AC3E}">
        <p14:creationId xmlns:p14="http://schemas.microsoft.com/office/powerpoint/2010/main" val="3533013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effectLst/>
                <a:cs typeface="Arial" pitchFamily="34" charset="0"/>
              </a:rPr>
              <a:t>Step 6: Convert to other Formats</a:t>
            </a:r>
          </a:p>
        </p:txBody>
      </p:sp>
      <p:sp>
        <p:nvSpPr>
          <p:cNvPr id="9" name="Content Placeholder 8">
            <a:extLst>
              <a:ext uri="{FF2B5EF4-FFF2-40B4-BE49-F238E27FC236}">
                <a16:creationId xmlns:a16="http://schemas.microsoft.com/office/drawing/2014/main" id="{F54F1C51-9613-BAA7-9AD3-E735CD7031B6}"/>
              </a:ext>
            </a:extLst>
          </p:cNvPr>
          <p:cNvSpPr>
            <a:spLocks noGrp="1"/>
          </p:cNvSpPr>
          <p:nvPr>
            <p:ph idx="1"/>
          </p:nvPr>
        </p:nvSpPr>
        <p:spPr>
          <a:xfrm>
            <a:off x="609600" y="1295400"/>
            <a:ext cx="10972800" cy="5638799"/>
          </a:xfrm>
        </p:spPr>
        <p:txBody>
          <a:bodyPr>
            <a:noAutofit/>
          </a:bodyPr>
          <a:lstStyle/>
          <a:p>
            <a:pPr>
              <a:spcBef>
                <a:spcPts val="0"/>
              </a:spcBef>
              <a:spcAft>
                <a:spcPts val="1200"/>
              </a:spcAft>
            </a:pPr>
            <a:r>
              <a:rPr lang="en-US" sz="3000" dirty="0">
                <a:effectLst/>
                <a:ea typeface="Times New Roman" panose="02020603050405020304" pitchFamily="18" charset="0"/>
                <a:cs typeface="Times New Roman" panose="02020603050405020304" pitchFamily="18" charset="0"/>
              </a:rPr>
              <a:t>PowerPoint files can be large, and users must either have Microsoft Office or a special plug-in in order to view them. The slides by themselves usually do not offer a complete summary of the information conveyed. </a:t>
            </a:r>
          </a:p>
          <a:p>
            <a:pPr>
              <a:spcBef>
                <a:spcPts val="0"/>
              </a:spcBef>
              <a:spcAft>
                <a:spcPts val="1200"/>
              </a:spcAft>
            </a:pPr>
            <a:r>
              <a:rPr lang="en-US" sz="3000" dirty="0">
                <a:cs typeface="Arial" pitchFamily="34" charset="0"/>
              </a:rPr>
              <a:t>It is often recommended that a more accessible way of distributing PowerPoint slideshows is by exporting them into either Portable Document Format (PDF) or </a:t>
            </a:r>
            <a:r>
              <a:rPr lang="en-US" sz="3000" dirty="0" err="1">
                <a:cs typeface="Arial" pitchFamily="34" charset="0"/>
              </a:rPr>
              <a:t>HyperText</a:t>
            </a:r>
            <a:r>
              <a:rPr lang="en-US" sz="3000" dirty="0">
                <a:cs typeface="Arial" pitchFamily="34" charset="0"/>
              </a:rPr>
              <a:t> Markup Language (HTML).</a:t>
            </a:r>
          </a:p>
          <a:p>
            <a:pPr>
              <a:spcBef>
                <a:spcPts val="0"/>
              </a:spcBef>
              <a:spcAft>
                <a:spcPts val="1200"/>
              </a:spcAft>
            </a:pPr>
            <a:r>
              <a:rPr lang="en-US" sz="3000" dirty="0">
                <a:cs typeface="Arial" pitchFamily="34" charset="0"/>
              </a:rPr>
              <a:t>Both of these other formats can be made to be more accessible for persons using assistive technologies, and they are smaller file sizes for downloading. </a:t>
            </a:r>
            <a:endParaRPr lang="en-US" sz="2800" dirty="0"/>
          </a:p>
        </p:txBody>
      </p:sp>
      <p:sp>
        <p:nvSpPr>
          <p:cNvPr id="2" name="Slide Number Placeholder 1"/>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16</a:t>
            </a:fld>
            <a:endParaRPr lang="en-US" dirty="0">
              <a:latin typeface="Arial" pitchFamily="34" charset="0"/>
              <a:cs typeface="Arial" pitchFamily="34" charset="0"/>
            </a:endParaRPr>
          </a:p>
        </p:txBody>
      </p:sp>
    </p:spTree>
    <p:extLst>
      <p:ext uri="{BB962C8B-B14F-4D97-AF65-F5344CB8AC3E}">
        <p14:creationId xmlns:p14="http://schemas.microsoft.com/office/powerpoint/2010/main" val="3828052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cs typeface="Arial" pitchFamily="34" charset="0"/>
              </a:rPr>
              <a:t>Convert to PDF</a:t>
            </a:r>
            <a:endParaRPr lang="en-US" dirty="0">
              <a:effectLst/>
              <a:cs typeface="Arial" pitchFamily="34" charset="0"/>
            </a:endParaRPr>
          </a:p>
        </p:txBody>
      </p:sp>
      <p:sp>
        <p:nvSpPr>
          <p:cNvPr id="2" name="Content Placeholder 1"/>
          <p:cNvSpPr>
            <a:spLocks noGrp="1"/>
          </p:cNvSpPr>
          <p:nvPr>
            <p:ph idx="1"/>
          </p:nvPr>
        </p:nvSpPr>
        <p:spPr>
          <a:xfrm>
            <a:off x="964623" y="1371600"/>
            <a:ext cx="10610850" cy="5105399"/>
          </a:xfrm>
        </p:spPr>
        <p:txBody>
          <a:bodyPr>
            <a:noAutofit/>
          </a:bodyPr>
          <a:lstStyle/>
          <a:p>
            <a:pPr>
              <a:lnSpc>
                <a:spcPct val="120000"/>
              </a:lnSpc>
              <a:spcBef>
                <a:spcPts val="0"/>
              </a:spcBef>
              <a:spcAft>
                <a:spcPts val="1200"/>
              </a:spcAft>
            </a:pPr>
            <a:r>
              <a:rPr lang="en-US" sz="2800" dirty="0">
                <a:cs typeface="Arial" pitchFamily="34" charset="0"/>
              </a:rPr>
              <a:t>To save the accessible functionality of the PowerPoint document that has been created, it can be saved as a PDF. To </a:t>
            </a:r>
            <a:r>
              <a:rPr lang="en-US" sz="2800" b="1" dirty="0">
                <a:cs typeface="Arial" pitchFamily="34" charset="0"/>
              </a:rPr>
              <a:t>Save As </a:t>
            </a:r>
            <a:r>
              <a:rPr lang="en-US" sz="2800" dirty="0">
                <a:cs typeface="Arial" pitchFamily="34" charset="0"/>
              </a:rPr>
              <a:t>a PDF, choose the </a:t>
            </a:r>
            <a:r>
              <a:rPr lang="en-US" sz="2800" b="1" dirty="0">
                <a:cs typeface="Arial" pitchFamily="34" charset="0"/>
              </a:rPr>
              <a:t>Save As </a:t>
            </a:r>
            <a:r>
              <a:rPr lang="en-US" sz="2800" dirty="0">
                <a:cs typeface="Arial" pitchFamily="34" charset="0"/>
              </a:rPr>
              <a:t>option, then choose PDF as the file type (By Keyboard; Alt, F, A). Click on the </a:t>
            </a:r>
            <a:r>
              <a:rPr lang="en-US" sz="2800" b="1" dirty="0">
                <a:cs typeface="Arial" pitchFamily="34" charset="0"/>
              </a:rPr>
              <a:t>Options</a:t>
            </a:r>
            <a:r>
              <a:rPr lang="en-US" sz="2800" dirty="0">
                <a:cs typeface="Arial" pitchFamily="34" charset="0"/>
              </a:rPr>
              <a:t> button, and ensure both boxes in the </a:t>
            </a:r>
            <a:r>
              <a:rPr lang="en-US" sz="2800" b="1" dirty="0">
                <a:cs typeface="Arial" pitchFamily="34" charset="0"/>
              </a:rPr>
              <a:t>Include non-printing information </a:t>
            </a:r>
            <a:r>
              <a:rPr lang="en-US" sz="2800" dirty="0">
                <a:cs typeface="Arial" pitchFamily="34" charset="0"/>
              </a:rPr>
              <a:t>section are checked. Click </a:t>
            </a:r>
            <a:r>
              <a:rPr lang="en-US" sz="2800" b="1" dirty="0">
                <a:cs typeface="Arial" pitchFamily="34" charset="0"/>
              </a:rPr>
              <a:t>OK</a:t>
            </a:r>
            <a:r>
              <a:rPr lang="en-US" sz="2800" dirty="0">
                <a:cs typeface="Arial" pitchFamily="34" charset="0"/>
              </a:rPr>
              <a:t> to close the </a:t>
            </a:r>
            <a:r>
              <a:rPr lang="en-US" sz="2800" b="1" dirty="0">
                <a:cs typeface="Arial" pitchFamily="34" charset="0"/>
              </a:rPr>
              <a:t>Options</a:t>
            </a:r>
            <a:r>
              <a:rPr lang="en-US" sz="2800" dirty="0">
                <a:cs typeface="Arial" pitchFamily="34" charset="0"/>
              </a:rPr>
              <a:t> box and then click Save. All the accessibility that was built into the PowerPoint slideshow (such as Alt Text, Hyperlinks, reading order) will be saved in the PDF file. </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17</a:t>
            </a:fld>
            <a:endParaRPr lang="en-US" dirty="0">
              <a:latin typeface="Arial" pitchFamily="34" charset="0"/>
              <a:cs typeface="Arial" pitchFamily="34" charset="0"/>
            </a:endParaRPr>
          </a:p>
        </p:txBody>
      </p:sp>
    </p:spTree>
    <p:extLst>
      <p:ext uri="{BB962C8B-B14F-4D97-AF65-F5344CB8AC3E}">
        <p14:creationId xmlns:p14="http://schemas.microsoft.com/office/powerpoint/2010/main" val="2540699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cs typeface="Arial" pitchFamily="34" charset="0"/>
              </a:rPr>
              <a:t>Convert to HTML (1 of 2)</a:t>
            </a:r>
            <a:endParaRPr lang="en-US" dirty="0">
              <a:effectLst/>
              <a:cs typeface="Arial" pitchFamily="34" charset="0"/>
            </a:endParaRPr>
          </a:p>
        </p:txBody>
      </p:sp>
      <p:sp>
        <p:nvSpPr>
          <p:cNvPr id="2" name="Content Placeholder 1"/>
          <p:cNvSpPr>
            <a:spLocks noGrp="1"/>
          </p:cNvSpPr>
          <p:nvPr>
            <p:ph idx="1"/>
          </p:nvPr>
        </p:nvSpPr>
        <p:spPr>
          <a:xfrm>
            <a:off x="799811" y="2101849"/>
            <a:ext cx="10998777" cy="4756151"/>
          </a:xfrm>
        </p:spPr>
        <p:txBody>
          <a:bodyPr>
            <a:noAutofit/>
          </a:bodyPr>
          <a:lstStyle/>
          <a:p>
            <a:pPr>
              <a:lnSpc>
                <a:spcPct val="120000"/>
              </a:lnSpc>
              <a:spcBef>
                <a:spcPts val="0"/>
              </a:spcBef>
              <a:spcAft>
                <a:spcPts val="1200"/>
              </a:spcAft>
            </a:pPr>
            <a:r>
              <a:rPr lang="en-US" sz="3200" dirty="0">
                <a:cs typeface="Arial" pitchFamily="34" charset="0"/>
              </a:rPr>
              <a:t>Some versions of PowerPoint have a </a:t>
            </a:r>
            <a:r>
              <a:rPr lang="en-US" sz="3200" b="1" dirty="0">
                <a:cs typeface="Arial" pitchFamily="34" charset="0"/>
              </a:rPr>
              <a:t>Save As Web Page </a:t>
            </a:r>
            <a:r>
              <a:rPr lang="en-US" sz="3200" dirty="0">
                <a:cs typeface="Arial" pitchFamily="34" charset="0"/>
              </a:rPr>
              <a:t>option. This will NOT create accessible HTML content. For anyone skilled in HTML and Cascading Style Sheets (CSS), consider creating slides in HTML. </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18</a:t>
            </a:fld>
            <a:endParaRPr lang="en-US" dirty="0">
              <a:latin typeface="Arial" pitchFamily="34" charset="0"/>
              <a:cs typeface="Arial" pitchFamily="34" charset="0"/>
            </a:endParaRPr>
          </a:p>
        </p:txBody>
      </p:sp>
    </p:spTree>
    <p:extLst>
      <p:ext uri="{BB962C8B-B14F-4D97-AF65-F5344CB8AC3E}">
        <p14:creationId xmlns:p14="http://schemas.microsoft.com/office/powerpoint/2010/main" val="1929920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cs typeface="Arial" pitchFamily="34" charset="0"/>
              </a:rPr>
              <a:t>Convert to HTML (2 of 2)</a:t>
            </a:r>
            <a:endParaRPr lang="en-US" dirty="0">
              <a:effectLst/>
              <a:cs typeface="Arial" pitchFamily="34" charset="0"/>
            </a:endParaRPr>
          </a:p>
        </p:txBody>
      </p:sp>
      <p:sp>
        <p:nvSpPr>
          <p:cNvPr id="2" name="Content Placeholder 1"/>
          <p:cNvSpPr>
            <a:spLocks noGrp="1"/>
          </p:cNvSpPr>
          <p:nvPr>
            <p:ph idx="1"/>
          </p:nvPr>
        </p:nvSpPr>
        <p:spPr>
          <a:xfrm>
            <a:off x="964623" y="1295400"/>
            <a:ext cx="10610850" cy="5060951"/>
          </a:xfrm>
        </p:spPr>
        <p:txBody>
          <a:bodyPr>
            <a:noAutofit/>
          </a:bodyPr>
          <a:lstStyle/>
          <a:p>
            <a:pPr marL="0" indent="0">
              <a:spcBef>
                <a:spcPts val="0"/>
              </a:spcBef>
              <a:spcAft>
                <a:spcPts val="1200"/>
              </a:spcAft>
              <a:buNone/>
            </a:pPr>
            <a:r>
              <a:rPr lang="en-US" sz="2800" dirty="0">
                <a:cs typeface="Arial" pitchFamily="34" charset="0"/>
              </a:rPr>
              <a:t>To create an HTML version:</a:t>
            </a:r>
          </a:p>
          <a:p>
            <a:pPr marL="457200" indent="-457200">
              <a:spcBef>
                <a:spcPts val="0"/>
              </a:spcBef>
              <a:spcAft>
                <a:spcPts val="1800"/>
              </a:spcAft>
              <a:buFont typeface="+mj-lt"/>
              <a:buAutoNum type="arabicPeriod"/>
            </a:pPr>
            <a:r>
              <a:rPr lang="en-US" sz="2800" dirty="0"/>
              <a:t>Select and copy the contents of the Outline panel (remember text in Text Boxes will not be in the Outline panel, nor will anything from your Notes section).</a:t>
            </a:r>
          </a:p>
          <a:p>
            <a:pPr marL="457200" indent="-457200">
              <a:spcBef>
                <a:spcPts val="0"/>
              </a:spcBef>
              <a:spcAft>
                <a:spcPts val="1800"/>
              </a:spcAft>
              <a:buFont typeface="+mj-lt"/>
              <a:buAutoNum type="arabicPeriod"/>
            </a:pPr>
            <a:r>
              <a:rPr lang="en-US" sz="2800" dirty="0"/>
              <a:t>Paste it into an HTML editor such as Dreamweaver.</a:t>
            </a:r>
          </a:p>
          <a:p>
            <a:pPr marL="457200" indent="-457200">
              <a:spcBef>
                <a:spcPts val="0"/>
              </a:spcBef>
              <a:spcAft>
                <a:spcPts val="1800"/>
              </a:spcAft>
              <a:buFont typeface="+mj-lt"/>
              <a:buAutoNum type="arabicPeriod"/>
            </a:pPr>
            <a:r>
              <a:rPr lang="en-US" sz="2800" dirty="0"/>
              <a:t>Clean up the content.</a:t>
            </a:r>
          </a:p>
          <a:p>
            <a:pPr marL="457200" indent="-457200">
              <a:spcBef>
                <a:spcPts val="0"/>
              </a:spcBef>
              <a:spcAft>
                <a:spcPts val="1800"/>
              </a:spcAft>
              <a:buFont typeface="+mj-lt"/>
              <a:buAutoNum type="arabicPeriod"/>
            </a:pPr>
            <a:r>
              <a:rPr lang="en-US" sz="2800" dirty="0"/>
              <a:t>Add additional information to the outline, such as images.</a:t>
            </a:r>
          </a:p>
          <a:p>
            <a:pPr marL="457200" indent="-457200">
              <a:spcBef>
                <a:spcPts val="0"/>
              </a:spcBef>
              <a:spcAft>
                <a:spcPts val="1800"/>
              </a:spcAft>
              <a:buFont typeface="+mj-lt"/>
              <a:buAutoNum type="arabicPeriod"/>
            </a:pPr>
            <a:r>
              <a:rPr lang="en-US" sz="2800" dirty="0"/>
              <a:t>Create next and previous buttons and make sure the links are accurate.</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19</a:t>
            </a:fld>
            <a:endParaRPr lang="en-US" dirty="0">
              <a:latin typeface="Arial" pitchFamily="34" charset="0"/>
              <a:cs typeface="Arial" pitchFamily="34" charset="0"/>
            </a:endParaRPr>
          </a:p>
        </p:txBody>
      </p:sp>
    </p:spTree>
    <p:extLst>
      <p:ext uri="{BB962C8B-B14F-4D97-AF65-F5344CB8AC3E}">
        <p14:creationId xmlns:p14="http://schemas.microsoft.com/office/powerpoint/2010/main" val="3682924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D707FB8-18B8-7B0C-5F17-EE7A2D1D93A2}"/>
              </a:ext>
            </a:extLst>
          </p:cNvPr>
          <p:cNvSpPr>
            <a:spLocks noGrp="1"/>
          </p:cNvSpPr>
          <p:nvPr>
            <p:ph type="title"/>
          </p:nvPr>
        </p:nvSpPr>
        <p:spPr/>
        <p:txBody>
          <a:bodyPr/>
          <a:lstStyle/>
          <a:p>
            <a:r>
              <a:rPr lang="en-US" dirty="0"/>
              <a:t>Usability of PowerPoint</a:t>
            </a:r>
          </a:p>
        </p:txBody>
      </p:sp>
      <p:sp>
        <p:nvSpPr>
          <p:cNvPr id="10" name="Content Placeholder 9">
            <a:extLst>
              <a:ext uri="{FF2B5EF4-FFF2-40B4-BE49-F238E27FC236}">
                <a16:creationId xmlns:a16="http://schemas.microsoft.com/office/drawing/2014/main" id="{7AA5FE70-E232-709E-BA94-E45BCCCC8A82}"/>
              </a:ext>
            </a:extLst>
          </p:cNvPr>
          <p:cNvSpPr>
            <a:spLocks noGrp="1"/>
          </p:cNvSpPr>
          <p:nvPr>
            <p:ph idx="1"/>
          </p:nvPr>
        </p:nvSpPr>
        <p:spPr>
          <a:xfrm>
            <a:off x="685800" y="1371601"/>
            <a:ext cx="11353800" cy="5349876"/>
          </a:xfrm>
        </p:spPr>
        <p:txBody>
          <a:bodyPr>
            <a:normAutofit fontScale="85000" lnSpcReduction="20000"/>
          </a:bodyPr>
          <a:lstStyle/>
          <a:p>
            <a:pPr>
              <a:lnSpc>
                <a:spcPct val="120000"/>
              </a:lnSpc>
              <a:spcBef>
                <a:spcPts val="1200"/>
              </a:spcBef>
              <a:spcAft>
                <a:spcPts val="1200"/>
              </a:spcAft>
            </a:pPr>
            <a:r>
              <a:rPr lang="en-US" sz="3200" dirty="0"/>
              <a:t>The steps outlined in this presentation will show how to make PowerPoint presentations more accessible if they are to be distributed electronically.</a:t>
            </a:r>
          </a:p>
          <a:p>
            <a:pPr>
              <a:lnSpc>
                <a:spcPct val="120000"/>
              </a:lnSpc>
              <a:spcBef>
                <a:spcPts val="1200"/>
              </a:spcBef>
              <a:spcAft>
                <a:spcPts val="1200"/>
              </a:spcAft>
            </a:pPr>
            <a:r>
              <a:rPr lang="en-US" sz="3200" dirty="0"/>
              <a:t>PowerPoint can be an effective tool to use during live demonstrations, presentations or webinars, but is not the best file format to use when taking into consideration both accessibility and usability issues. </a:t>
            </a:r>
          </a:p>
          <a:p>
            <a:pPr>
              <a:lnSpc>
                <a:spcPct val="120000"/>
              </a:lnSpc>
              <a:spcBef>
                <a:spcPts val="1200"/>
              </a:spcBef>
              <a:spcAft>
                <a:spcPts val="1200"/>
              </a:spcAft>
            </a:pPr>
            <a:r>
              <a:rPr lang="en-US" sz="3200" dirty="0"/>
              <a:t>When preparing a presentation, first consider developing a lengthier and more complete Word file to most effectively convey the information. Then from that document, develop a PowerPoint slideshow highlighting ‘bullet’ points and an outline of the ideas in the live presentation. </a:t>
            </a:r>
          </a:p>
        </p:txBody>
      </p:sp>
      <p:sp>
        <p:nvSpPr>
          <p:cNvPr id="4" name="Slide Number Placeholder 3">
            <a:extLst>
              <a:ext uri="{FF2B5EF4-FFF2-40B4-BE49-F238E27FC236}">
                <a16:creationId xmlns:a16="http://schemas.microsoft.com/office/drawing/2014/main" id="{F1975258-36BE-7439-F6B3-6555863D64EB}"/>
              </a:ext>
            </a:extLst>
          </p:cNvPr>
          <p:cNvSpPr>
            <a:spLocks noGrp="1"/>
          </p:cNvSpPr>
          <p:nvPr>
            <p:ph type="sldNum" sz="quarter" idx="12"/>
          </p:nvPr>
        </p:nvSpPr>
        <p:spPr/>
        <p:txBody>
          <a:bodyPr/>
          <a:lstStyle/>
          <a:p>
            <a:fld id="{B22BBBB2-ACEE-4B93-9448-9A060ED94914}" type="slidenum">
              <a:rPr lang="en-US" smtClean="0"/>
              <a:pPr/>
              <a:t>2</a:t>
            </a:fld>
            <a:endParaRPr lang="en-US" dirty="0"/>
          </a:p>
        </p:txBody>
      </p:sp>
    </p:spTree>
    <p:extLst>
      <p:ext uri="{BB962C8B-B14F-4D97-AF65-F5344CB8AC3E}">
        <p14:creationId xmlns:p14="http://schemas.microsoft.com/office/powerpoint/2010/main" val="37464883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a typeface="Verdana" pitchFamily="34" charset="0"/>
                <a:cs typeface="Arial" pitchFamily="34" charset="0"/>
              </a:rPr>
              <a:t>Step 7: Check</a:t>
            </a:r>
            <a:r>
              <a:rPr lang="en-US" dirty="0">
                <a:effectLst/>
                <a:ea typeface="Verdana" pitchFamily="34" charset="0"/>
                <a:cs typeface="Arial" pitchFamily="34" charset="0"/>
              </a:rPr>
              <a:t> Accessibility</a:t>
            </a:r>
          </a:p>
        </p:txBody>
      </p:sp>
      <p:sp>
        <p:nvSpPr>
          <p:cNvPr id="2" name="Content Placeholder 1"/>
          <p:cNvSpPr>
            <a:spLocks noGrp="1"/>
          </p:cNvSpPr>
          <p:nvPr>
            <p:ph idx="1"/>
          </p:nvPr>
        </p:nvSpPr>
        <p:spPr>
          <a:xfrm>
            <a:off x="736600" y="1524000"/>
            <a:ext cx="10845800" cy="4768261"/>
          </a:xfrm>
        </p:spPr>
        <p:txBody>
          <a:bodyPr>
            <a:noAutofit/>
          </a:bodyPr>
          <a:lstStyle/>
          <a:p>
            <a:pPr>
              <a:spcBef>
                <a:spcPts val="0"/>
              </a:spcBef>
              <a:spcAft>
                <a:spcPts val="1200"/>
              </a:spcAft>
            </a:pPr>
            <a:r>
              <a:rPr lang="en-US" sz="3000" dirty="0">
                <a:cs typeface="Times New Roman" panose="02020603050405020304" pitchFamily="18" charset="0"/>
              </a:rPr>
              <a:t>Perform a test of the accessibility using the built-in accessibility checker (In the File tab, click on Info, Check for Issues, then Check Accessibility).</a:t>
            </a:r>
          </a:p>
          <a:p>
            <a:pPr>
              <a:spcBef>
                <a:spcPts val="0"/>
              </a:spcBef>
              <a:spcAft>
                <a:spcPts val="1200"/>
              </a:spcAft>
            </a:pPr>
            <a:r>
              <a:rPr lang="en-US" sz="3000" dirty="0">
                <a:cs typeface="Times New Roman" panose="02020603050405020304" pitchFamily="18" charset="0"/>
              </a:rPr>
              <a:t>Use a screen reader (JAWS, NVDA, etc.) to finalize accessibility.</a:t>
            </a:r>
          </a:p>
          <a:p>
            <a:pPr>
              <a:spcBef>
                <a:spcPts val="0"/>
              </a:spcBef>
              <a:spcAft>
                <a:spcPts val="1200"/>
              </a:spcAft>
            </a:pPr>
            <a:r>
              <a:rPr lang="en-US" sz="3000" dirty="0">
                <a:cs typeface="Times New Roman" panose="02020603050405020304" pitchFamily="18" charset="0"/>
              </a:rPr>
              <a:t>If possible, develop a group of accessibility testers, or send the document to an end-user for testing.</a:t>
            </a:r>
          </a:p>
          <a:p>
            <a:pPr marL="109728" indent="0" algn="ctr">
              <a:spcBef>
                <a:spcPts val="0"/>
              </a:spcBef>
              <a:spcAft>
                <a:spcPts val="2400"/>
              </a:spcAft>
              <a:buNone/>
            </a:pPr>
            <a:r>
              <a:rPr lang="en-US" sz="3200" b="1" dirty="0">
                <a:ea typeface="Verdana" pitchFamily="34" charset="0"/>
                <a:cs typeface="Arial" pitchFamily="34" charset="0"/>
              </a:rPr>
              <a:t>Never rely solely on the built-in checkers! </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ea typeface="Verdana" pitchFamily="34" charset="0"/>
                <a:cs typeface="Arial" pitchFamily="34" charset="0"/>
              </a:rPr>
              <a:pPr/>
              <a:t>20</a:t>
            </a:fld>
            <a:endParaRPr lang="en-US" dirty="0">
              <a:latin typeface="Arial" pitchFamily="34" charset="0"/>
              <a:ea typeface="Verdana" pitchFamily="34" charset="0"/>
              <a:cs typeface="Arial" pitchFamily="34" charset="0"/>
            </a:endParaRPr>
          </a:p>
        </p:txBody>
      </p:sp>
    </p:spTree>
    <p:extLst>
      <p:ext uri="{BB962C8B-B14F-4D97-AF65-F5344CB8AC3E}">
        <p14:creationId xmlns:p14="http://schemas.microsoft.com/office/powerpoint/2010/main" val="5788758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effectLst/>
                <a:ea typeface="Verdana" pitchFamily="34" charset="0"/>
                <a:cs typeface="Arial" pitchFamily="34" charset="0"/>
              </a:rPr>
              <a:t>Questions?</a:t>
            </a:r>
          </a:p>
        </p:txBody>
      </p:sp>
      <p:sp>
        <p:nvSpPr>
          <p:cNvPr id="7" name="Content Placeholder 1"/>
          <p:cNvSpPr>
            <a:spLocks noGrp="1"/>
          </p:cNvSpPr>
          <p:nvPr>
            <p:ph idx="1"/>
          </p:nvPr>
        </p:nvSpPr>
        <p:spPr>
          <a:xfrm>
            <a:off x="762000" y="1965326"/>
            <a:ext cx="10972800" cy="2971799"/>
          </a:xfrm>
        </p:spPr>
        <p:txBody>
          <a:bodyPr>
            <a:normAutofit/>
          </a:bodyPr>
          <a:lstStyle/>
          <a:p>
            <a:pPr marL="109728" indent="0" algn="ctr">
              <a:buNone/>
            </a:pPr>
            <a:r>
              <a:rPr lang="en-US" sz="3600" dirty="0">
                <a:ea typeface="Verdana" pitchFamily="34" charset="0"/>
                <a:cs typeface="Arial" pitchFamily="34" charset="0"/>
              </a:rPr>
              <a:t>Access Coordinator: Scott McAfee</a:t>
            </a:r>
          </a:p>
          <a:p>
            <a:pPr marL="109728" indent="0" algn="ctr">
              <a:buNone/>
            </a:pPr>
            <a:r>
              <a:rPr lang="en-US" sz="3600" dirty="0">
                <a:ea typeface="Verdana" pitchFamily="34" charset="0"/>
                <a:cs typeface="Arial" pitchFamily="34" charset="0"/>
              </a:rPr>
              <a:t>Phone: (661) 362-3356</a:t>
            </a:r>
          </a:p>
          <a:p>
            <a:pPr marL="109728" indent="0" algn="ctr">
              <a:buNone/>
            </a:pPr>
            <a:r>
              <a:rPr lang="en-US" sz="3600" dirty="0">
                <a:ea typeface="Verdana" pitchFamily="34" charset="0"/>
                <a:cs typeface="Arial" pitchFamily="34" charset="0"/>
              </a:rPr>
              <a:t>Email: </a:t>
            </a:r>
            <a:r>
              <a:rPr lang="en-US" sz="3600" dirty="0">
                <a:ea typeface="Verdana" pitchFamily="34" charset="0"/>
                <a:cs typeface="Arial" pitchFamily="34" charset="0"/>
                <a:hlinkClick r:id="rId3"/>
              </a:rPr>
              <a:t>scott.mcafee@canyons.edu</a:t>
            </a:r>
            <a:endParaRPr lang="en-US" sz="3600" dirty="0">
              <a:ea typeface="Verdana" pitchFamily="34" charset="0"/>
              <a:cs typeface="Arial" pitchFamily="34" charset="0"/>
            </a:endParaRP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ea typeface="Verdana" pitchFamily="34" charset="0"/>
                <a:cs typeface="Arial" pitchFamily="34" charset="0"/>
              </a:rPr>
              <a:pPr/>
              <a:t>21</a:t>
            </a:fld>
            <a:endParaRPr lang="en-US" dirty="0">
              <a:latin typeface="Arial" pitchFamily="34" charset="0"/>
              <a:ea typeface="Verdana" pitchFamily="34" charset="0"/>
              <a:cs typeface="Arial" pitchFamily="34" charset="0"/>
            </a:endParaRPr>
          </a:p>
        </p:txBody>
      </p:sp>
    </p:spTree>
    <p:extLst>
      <p:ext uri="{BB962C8B-B14F-4D97-AF65-F5344CB8AC3E}">
        <p14:creationId xmlns:p14="http://schemas.microsoft.com/office/powerpoint/2010/main" val="14804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cs typeface="Arial" pitchFamily="34" charset="0"/>
              </a:rPr>
              <a:t>Step 1:</a:t>
            </a:r>
            <a:r>
              <a:rPr lang="en-US" dirty="0">
                <a:effectLst/>
                <a:cs typeface="Arial" pitchFamily="34" charset="0"/>
              </a:rPr>
              <a:t> Establish the Slide Layout</a:t>
            </a:r>
          </a:p>
        </p:txBody>
      </p:sp>
      <p:sp>
        <p:nvSpPr>
          <p:cNvPr id="2" name="Content Placeholder 1"/>
          <p:cNvSpPr>
            <a:spLocks noGrp="1"/>
          </p:cNvSpPr>
          <p:nvPr>
            <p:ph idx="1"/>
          </p:nvPr>
        </p:nvSpPr>
        <p:spPr>
          <a:xfrm>
            <a:off x="790575" y="1752600"/>
            <a:ext cx="10610850" cy="3657600"/>
          </a:xfrm>
        </p:spPr>
        <p:txBody>
          <a:bodyPr>
            <a:normAutofit/>
          </a:bodyPr>
          <a:lstStyle/>
          <a:p>
            <a:pPr>
              <a:spcBef>
                <a:spcPts val="0"/>
              </a:spcBef>
              <a:spcAft>
                <a:spcPts val="4200"/>
              </a:spcAft>
            </a:pPr>
            <a:r>
              <a:rPr lang="en-US" sz="3600" dirty="0">
                <a:cs typeface="Arial" pitchFamily="34" charset="0"/>
              </a:rPr>
              <a:t>PowerPoint has built-in accessible styles called </a:t>
            </a:r>
            <a:r>
              <a:rPr lang="en-US" sz="3600" b="1" dirty="0">
                <a:cs typeface="Arial" pitchFamily="34" charset="0"/>
              </a:rPr>
              <a:t>Layouts.</a:t>
            </a:r>
            <a:endParaRPr lang="en-US" sz="3600" dirty="0">
              <a:cs typeface="Arial" pitchFamily="34" charset="0"/>
            </a:endParaRPr>
          </a:p>
          <a:p>
            <a:pPr>
              <a:spcBef>
                <a:spcPts val="0"/>
              </a:spcBef>
              <a:spcAft>
                <a:spcPts val="4200"/>
              </a:spcAft>
            </a:pPr>
            <a:r>
              <a:rPr lang="en-US" sz="3600" dirty="0">
                <a:cs typeface="Arial" pitchFamily="34" charset="0"/>
              </a:rPr>
              <a:t>Choosing the correct Layout for each slide is the most significant step to ensure that a slideshow will be accessible.</a:t>
            </a:r>
            <a:endParaRPr lang="en-US" sz="2800" dirty="0">
              <a:cs typeface="Arial" pitchFamily="34" charset="0"/>
            </a:endParaRP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3</a:t>
            </a:fld>
            <a:endParaRPr lang="en-US" dirty="0">
              <a:latin typeface="Arial" pitchFamily="34" charset="0"/>
              <a:cs typeface="Arial" pitchFamily="34" charset="0"/>
            </a:endParaRPr>
          </a:p>
        </p:txBody>
      </p:sp>
    </p:spTree>
    <p:extLst>
      <p:ext uri="{BB962C8B-B14F-4D97-AF65-F5344CB8AC3E}">
        <p14:creationId xmlns:p14="http://schemas.microsoft.com/office/powerpoint/2010/main" val="1540443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cs typeface="Arial" pitchFamily="34" charset="0"/>
              </a:rPr>
              <a:t>PowerPoint Layouts</a:t>
            </a:r>
          </a:p>
        </p:txBody>
      </p:sp>
      <p:sp>
        <p:nvSpPr>
          <p:cNvPr id="2" name="Content Placeholder 1"/>
          <p:cNvSpPr>
            <a:spLocks noGrp="1"/>
          </p:cNvSpPr>
          <p:nvPr>
            <p:ph idx="1"/>
          </p:nvPr>
        </p:nvSpPr>
        <p:spPr>
          <a:xfrm>
            <a:off x="711200" y="1371601"/>
            <a:ext cx="4622800" cy="4343399"/>
          </a:xfrm>
        </p:spPr>
        <p:txBody>
          <a:bodyPr>
            <a:noAutofit/>
          </a:bodyPr>
          <a:lstStyle/>
          <a:p>
            <a:pPr marL="0" indent="0">
              <a:spcBef>
                <a:spcPts val="0"/>
              </a:spcBef>
              <a:spcAft>
                <a:spcPts val="1800"/>
              </a:spcAft>
              <a:buNone/>
            </a:pPr>
            <a:r>
              <a:rPr lang="en-US" sz="3200" dirty="0">
                <a:cs typeface="Arial" pitchFamily="34" charset="0"/>
              </a:rPr>
              <a:t>To use a Layout:</a:t>
            </a:r>
          </a:p>
          <a:p>
            <a:pPr marL="514350" indent="-514350">
              <a:spcBef>
                <a:spcPts val="0"/>
              </a:spcBef>
              <a:spcAft>
                <a:spcPts val="1800"/>
              </a:spcAft>
              <a:buFont typeface="+mj-lt"/>
              <a:buAutoNum type="arabicPeriod"/>
            </a:pPr>
            <a:r>
              <a:rPr lang="en-US" sz="3200" dirty="0">
                <a:cs typeface="Arial" pitchFamily="34" charset="0"/>
              </a:rPr>
              <a:t>In the slide thumbnail pane, </a:t>
            </a:r>
            <a:r>
              <a:rPr lang="en-US" sz="3200" b="1" dirty="0">
                <a:cs typeface="Arial" pitchFamily="34" charset="0"/>
              </a:rPr>
              <a:t>Right Click</a:t>
            </a:r>
            <a:r>
              <a:rPr lang="en-US" sz="3200" dirty="0">
                <a:cs typeface="Arial" pitchFamily="34" charset="0"/>
              </a:rPr>
              <a:t> a slide.</a:t>
            </a:r>
          </a:p>
          <a:p>
            <a:pPr marL="514350" indent="-514350">
              <a:spcBef>
                <a:spcPts val="0"/>
              </a:spcBef>
              <a:spcAft>
                <a:spcPts val="1800"/>
              </a:spcAft>
              <a:buFont typeface="+mj-lt"/>
              <a:buAutoNum type="arabicPeriod"/>
            </a:pPr>
            <a:r>
              <a:rPr lang="en-US" sz="3200" dirty="0">
                <a:cs typeface="Arial" pitchFamily="34" charset="0"/>
              </a:rPr>
              <a:t>Select </a:t>
            </a:r>
            <a:r>
              <a:rPr lang="en-US" sz="3200" b="1" dirty="0">
                <a:cs typeface="Arial" pitchFamily="34" charset="0"/>
              </a:rPr>
              <a:t>Layout.</a:t>
            </a:r>
          </a:p>
          <a:p>
            <a:pPr marL="514350" indent="-514350">
              <a:spcBef>
                <a:spcPts val="0"/>
              </a:spcBef>
              <a:spcAft>
                <a:spcPts val="1800"/>
              </a:spcAft>
              <a:buFont typeface="+mj-lt"/>
              <a:buAutoNum type="arabicPeriod"/>
            </a:pPr>
            <a:r>
              <a:rPr lang="en-US" sz="3200" dirty="0">
                <a:cs typeface="Arial" pitchFamily="34" charset="0"/>
              </a:rPr>
              <a:t>Choose a layout design.</a:t>
            </a:r>
          </a:p>
        </p:txBody>
      </p:sp>
      <p:sp>
        <p:nvSpPr>
          <p:cNvPr id="4" name="Slide Number Placeholder 3">
            <a:extLst>
              <a:ext uri="{FF2B5EF4-FFF2-40B4-BE49-F238E27FC236}">
                <a16:creationId xmlns:a16="http://schemas.microsoft.com/office/drawing/2014/main" id="{5BC7B94F-DB4D-4C3B-9756-C0B4350E767B}"/>
              </a:ext>
            </a:extLst>
          </p:cNvPr>
          <p:cNvSpPr>
            <a:spLocks noGrp="1"/>
          </p:cNvSpPr>
          <p:nvPr>
            <p:ph type="sldNum" sz="quarter" idx="12"/>
          </p:nvPr>
        </p:nvSpPr>
        <p:spPr/>
        <p:txBody>
          <a:bodyPr/>
          <a:lstStyle/>
          <a:p>
            <a:fld id="{B22BBBB2-ACEE-4B93-9448-9A060ED94914}" type="slidenum">
              <a:rPr lang="en-US" smtClean="0"/>
              <a:pPr/>
              <a:t>4</a:t>
            </a:fld>
            <a:endParaRPr lang="en-US" dirty="0"/>
          </a:p>
        </p:txBody>
      </p:sp>
      <p:pic>
        <p:nvPicPr>
          <p:cNvPr id="5" name="Picture 4">
            <a:extLst>
              <a:ext uri="{FF2B5EF4-FFF2-40B4-BE49-F238E27FC236}">
                <a16:creationId xmlns:a16="http://schemas.microsoft.com/office/drawing/2014/main" id="{D89E9EFA-F853-4107-A79E-B6629C097FD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316511" y="1143000"/>
            <a:ext cx="7028935" cy="5897215"/>
          </a:xfrm>
          <a:prstGeom prst="rect">
            <a:avLst/>
          </a:prstGeom>
        </p:spPr>
      </p:pic>
    </p:spTree>
    <p:extLst>
      <p:ext uri="{BB962C8B-B14F-4D97-AF65-F5344CB8AC3E}">
        <p14:creationId xmlns:p14="http://schemas.microsoft.com/office/powerpoint/2010/main" val="109037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cs typeface="Arial" pitchFamily="34" charset="0"/>
              </a:rPr>
              <a:t>Layouts &amp; Slide Master</a:t>
            </a:r>
          </a:p>
        </p:txBody>
      </p:sp>
      <p:sp>
        <p:nvSpPr>
          <p:cNvPr id="2" name="Content Placeholder 1"/>
          <p:cNvSpPr>
            <a:spLocks noGrp="1"/>
          </p:cNvSpPr>
          <p:nvPr>
            <p:ph sz="half" idx="1"/>
          </p:nvPr>
        </p:nvSpPr>
        <p:spPr>
          <a:xfrm>
            <a:off x="457200" y="1247868"/>
            <a:ext cx="10693400" cy="1790700"/>
          </a:xfrm>
        </p:spPr>
        <p:txBody>
          <a:bodyPr>
            <a:noAutofit/>
          </a:bodyPr>
          <a:lstStyle/>
          <a:p>
            <a:pPr>
              <a:spcBef>
                <a:spcPts val="0"/>
              </a:spcBef>
              <a:spcAft>
                <a:spcPts val="1800"/>
              </a:spcAft>
            </a:pPr>
            <a:r>
              <a:rPr lang="en-US" sz="2800" dirty="0">
                <a:cs typeface="Arial" pitchFamily="34" charset="0"/>
              </a:rPr>
              <a:t>Layouts may be customized in the </a:t>
            </a:r>
            <a:r>
              <a:rPr lang="en-US" sz="2800" b="1" dirty="0">
                <a:cs typeface="Arial" pitchFamily="34" charset="0"/>
              </a:rPr>
              <a:t>Slide Master</a:t>
            </a:r>
            <a:r>
              <a:rPr lang="en-US" sz="2800" dirty="0">
                <a:cs typeface="Arial" pitchFamily="34" charset="0"/>
              </a:rPr>
              <a:t>. </a:t>
            </a:r>
          </a:p>
          <a:p>
            <a:pPr>
              <a:spcBef>
                <a:spcPts val="0"/>
              </a:spcBef>
              <a:spcAft>
                <a:spcPts val="1800"/>
              </a:spcAft>
            </a:pPr>
            <a:r>
              <a:rPr lang="en-US" sz="2800" dirty="0">
                <a:cs typeface="Arial" pitchFamily="34" charset="0"/>
              </a:rPr>
              <a:t>Images and designs inserted in the </a:t>
            </a:r>
            <a:r>
              <a:rPr lang="en-US" sz="2800" b="1" dirty="0">
                <a:cs typeface="Arial" pitchFamily="34" charset="0"/>
              </a:rPr>
              <a:t>Slide Master Layouts </a:t>
            </a:r>
            <a:r>
              <a:rPr lang="en-US" sz="2800" dirty="0">
                <a:cs typeface="Arial" pitchFamily="34" charset="0"/>
              </a:rPr>
              <a:t>will be </a:t>
            </a:r>
            <a:r>
              <a:rPr lang="en-US" sz="2800" u="sng" dirty="0">
                <a:cs typeface="Arial" pitchFamily="34" charset="0"/>
              </a:rPr>
              <a:t>ignored</a:t>
            </a:r>
            <a:r>
              <a:rPr lang="en-US" sz="2800" dirty="0">
                <a:cs typeface="Arial" pitchFamily="34" charset="0"/>
              </a:rPr>
              <a:t> by </a:t>
            </a:r>
            <a:r>
              <a:rPr lang="en-US" sz="2800" dirty="0">
                <a:cs typeface="Arial" pitchFamily="34" charset="0"/>
                <a:hlinkClick r:id="rId3"/>
              </a:rPr>
              <a:t>Assistive Technology</a:t>
            </a:r>
            <a:r>
              <a:rPr lang="en-US" sz="2800" dirty="0">
                <a:cs typeface="Arial" pitchFamily="34" charset="0"/>
              </a:rPr>
              <a:t> (AT). </a:t>
            </a:r>
            <a:endParaRPr lang="en-US" sz="2800" b="1" dirty="0">
              <a:cs typeface="Arial" pitchFamily="34" charset="0"/>
            </a:endParaRPr>
          </a:p>
        </p:txBody>
      </p:sp>
      <p:sp>
        <p:nvSpPr>
          <p:cNvPr id="5" name="Content Placeholder 4">
            <a:extLst>
              <a:ext uri="{FF2B5EF4-FFF2-40B4-BE49-F238E27FC236}">
                <a16:creationId xmlns:a16="http://schemas.microsoft.com/office/drawing/2014/main" id="{EBA1CE3D-35E9-4C51-A88A-8552AA830A54}"/>
              </a:ext>
            </a:extLst>
          </p:cNvPr>
          <p:cNvSpPr>
            <a:spLocks noGrp="1"/>
          </p:cNvSpPr>
          <p:nvPr>
            <p:ph sz="half" idx="2"/>
          </p:nvPr>
        </p:nvSpPr>
        <p:spPr>
          <a:xfrm>
            <a:off x="457200" y="3379065"/>
            <a:ext cx="11421464" cy="3783735"/>
          </a:xfrm>
        </p:spPr>
        <p:txBody>
          <a:bodyPr>
            <a:normAutofit/>
          </a:bodyPr>
          <a:lstStyle/>
          <a:p>
            <a:pPr marL="0" indent="0">
              <a:spcBef>
                <a:spcPts val="0"/>
              </a:spcBef>
              <a:spcAft>
                <a:spcPts val="1800"/>
              </a:spcAft>
              <a:buNone/>
            </a:pPr>
            <a:r>
              <a:rPr lang="en-US" sz="2800" dirty="0"/>
              <a:t>​To access the Slide Master:</a:t>
            </a:r>
          </a:p>
          <a:p>
            <a:pPr marL="457200" indent="-457200">
              <a:spcBef>
                <a:spcPts val="0"/>
              </a:spcBef>
              <a:spcAft>
                <a:spcPts val="1200"/>
              </a:spcAft>
              <a:buAutoNum type="arabicPeriod"/>
            </a:pPr>
            <a:r>
              <a:rPr lang="en-US" sz="2800" dirty="0"/>
              <a:t>​In </a:t>
            </a:r>
            <a:r>
              <a:rPr lang="en-US" sz="2800" b="1" dirty="0"/>
              <a:t>View</a:t>
            </a:r>
            <a:r>
              <a:rPr lang="en-US" sz="2800" dirty="0"/>
              <a:t> tab</a:t>
            </a:r>
          </a:p>
          <a:p>
            <a:pPr marL="457200" indent="-457200">
              <a:spcBef>
                <a:spcPts val="0"/>
              </a:spcBef>
              <a:spcAft>
                <a:spcPts val="1200"/>
              </a:spcAft>
              <a:buAutoNum type="arabicPeriod"/>
            </a:pPr>
            <a:r>
              <a:rPr lang="en-US" sz="2800" dirty="0"/>
              <a:t>​Select </a:t>
            </a:r>
            <a:r>
              <a:rPr lang="en-US" sz="2800" b="1" dirty="0"/>
              <a:t>Slide Master</a:t>
            </a:r>
            <a:br>
              <a:rPr lang="en-US" sz="2800" b="1" dirty="0"/>
            </a:br>
            <a:r>
              <a:rPr lang="en-US" sz="2800" dirty="0"/>
              <a:t>in the Master Views group.</a:t>
            </a:r>
          </a:p>
          <a:p>
            <a:pPr marL="457200" indent="-457200">
              <a:spcBef>
                <a:spcPts val="0"/>
              </a:spcBef>
              <a:spcAft>
                <a:spcPts val="1200"/>
              </a:spcAft>
              <a:buAutoNum type="arabicPeriod"/>
            </a:pPr>
            <a:r>
              <a:rPr lang="en-US" sz="2800" dirty="0"/>
              <a:t>​You may use all other tabs to customize the </a:t>
            </a:r>
            <a:r>
              <a:rPr lang="en-US" sz="2800" b="1" dirty="0"/>
              <a:t>Slide Master Layouts</a:t>
            </a:r>
            <a:r>
              <a:rPr lang="en-US" sz="2800" dirty="0"/>
              <a:t>.</a:t>
            </a:r>
            <a:endParaRPr lang="en-US" sz="2800" b="1" dirty="0"/>
          </a:p>
          <a:p>
            <a:pPr marL="457200" indent="-457200">
              <a:spcBef>
                <a:spcPts val="0"/>
              </a:spcBef>
              <a:spcAft>
                <a:spcPts val="1200"/>
              </a:spcAft>
              <a:buAutoNum type="arabicPeriod"/>
            </a:pPr>
            <a:r>
              <a:rPr lang="en-US" sz="2800" dirty="0"/>
              <a:t>​</a:t>
            </a:r>
            <a:r>
              <a:rPr lang="en-US" sz="2800" b="1" dirty="0"/>
              <a:t>Close Master View </a:t>
            </a:r>
            <a:r>
              <a:rPr lang="en-US" sz="2800" dirty="0"/>
              <a:t>when finished.</a:t>
            </a:r>
          </a:p>
        </p:txBody>
      </p:sp>
      <p:sp>
        <p:nvSpPr>
          <p:cNvPr id="4" name="Slide Number Placeholder 3">
            <a:extLst>
              <a:ext uri="{FF2B5EF4-FFF2-40B4-BE49-F238E27FC236}">
                <a16:creationId xmlns:a16="http://schemas.microsoft.com/office/drawing/2014/main" id="{5BC7B94F-DB4D-4C3B-9756-C0B4350E767B}"/>
              </a:ext>
            </a:extLst>
          </p:cNvPr>
          <p:cNvSpPr>
            <a:spLocks noGrp="1"/>
          </p:cNvSpPr>
          <p:nvPr>
            <p:ph type="sldNum" sz="quarter" idx="12"/>
          </p:nvPr>
        </p:nvSpPr>
        <p:spPr/>
        <p:txBody>
          <a:bodyPr/>
          <a:lstStyle/>
          <a:p>
            <a:fld id="{B22BBBB2-ACEE-4B93-9448-9A060ED94914}" type="slidenum">
              <a:rPr lang="en-US" smtClean="0">
                <a:solidFill>
                  <a:schemeClr val="tx1"/>
                </a:solidFill>
              </a:rPr>
              <a:pPr/>
              <a:t>5</a:t>
            </a:fld>
            <a:endParaRPr lang="en-US" dirty="0">
              <a:solidFill>
                <a:schemeClr val="tx1"/>
              </a:solidFill>
            </a:endParaRPr>
          </a:p>
        </p:txBody>
      </p:sp>
      <p:pic>
        <p:nvPicPr>
          <p:cNvPr id="7" name="Picture 6">
            <a:extLst>
              <a:ext uri="{FF2B5EF4-FFF2-40B4-BE49-F238E27FC236}">
                <a16:creationId xmlns:a16="http://schemas.microsoft.com/office/drawing/2014/main" id="{4125A84D-AE77-4DBB-B51C-C8ADE0FE8A15}"/>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0353" y="3928993"/>
            <a:ext cx="7162800" cy="1176407"/>
          </a:xfrm>
          <a:prstGeom prst="rect">
            <a:avLst/>
          </a:prstGeom>
        </p:spPr>
      </p:pic>
    </p:spTree>
    <p:extLst>
      <p:ext uri="{BB962C8B-B14F-4D97-AF65-F5344CB8AC3E}">
        <p14:creationId xmlns:p14="http://schemas.microsoft.com/office/powerpoint/2010/main" val="3982208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345A9A-AA67-4782-869D-7AF795D1B5FC}"/>
              </a:ext>
            </a:extLst>
          </p:cNvPr>
          <p:cNvSpPr>
            <a:spLocks noGrp="1"/>
          </p:cNvSpPr>
          <p:nvPr>
            <p:ph type="title"/>
          </p:nvPr>
        </p:nvSpPr>
        <p:spPr/>
        <p:txBody>
          <a:bodyPr/>
          <a:lstStyle/>
          <a:p>
            <a:r>
              <a:rPr lang="en-US" dirty="0"/>
              <a:t>Reading Order</a:t>
            </a:r>
          </a:p>
        </p:txBody>
      </p:sp>
      <p:sp>
        <p:nvSpPr>
          <p:cNvPr id="2" name="Content Placeholder 1"/>
          <p:cNvSpPr>
            <a:spLocks noGrp="1"/>
          </p:cNvSpPr>
          <p:nvPr>
            <p:ph sz="half" idx="1"/>
          </p:nvPr>
        </p:nvSpPr>
        <p:spPr>
          <a:xfrm>
            <a:off x="533400" y="1287462"/>
            <a:ext cx="11531600" cy="1455738"/>
          </a:xfrm>
        </p:spPr>
        <p:txBody>
          <a:bodyPr>
            <a:noAutofit/>
          </a:bodyPr>
          <a:lstStyle/>
          <a:p>
            <a:pPr marL="109728" indent="0">
              <a:spcBef>
                <a:spcPts val="0"/>
              </a:spcBef>
              <a:spcAft>
                <a:spcPts val="2400"/>
              </a:spcAft>
              <a:buNone/>
            </a:pPr>
            <a:r>
              <a:rPr lang="en-US" sz="2800" dirty="0">
                <a:cs typeface="Arial" pitchFamily="34" charset="0"/>
              </a:rPr>
              <a:t>Content will be read according to the reading order displayed in the </a:t>
            </a:r>
            <a:r>
              <a:rPr lang="en-US" sz="2800" b="1" dirty="0">
                <a:cs typeface="Arial" pitchFamily="34" charset="0"/>
              </a:rPr>
              <a:t>Selection Pane</a:t>
            </a:r>
            <a:r>
              <a:rPr lang="en-US" sz="2800" dirty="0">
                <a:cs typeface="Arial" pitchFamily="34" charset="0"/>
              </a:rPr>
              <a:t>. The Selection Pane displays the reading order as the bottom list item read first and ending with the top list item.</a:t>
            </a:r>
            <a:endParaRPr lang="en-US" sz="2800" b="1" dirty="0">
              <a:cs typeface="Arial" pitchFamily="34" charset="0"/>
            </a:endParaRPr>
          </a:p>
        </p:txBody>
      </p:sp>
      <p:sp>
        <p:nvSpPr>
          <p:cNvPr id="7" name="Content Placeholder 6">
            <a:extLst>
              <a:ext uri="{FF2B5EF4-FFF2-40B4-BE49-F238E27FC236}">
                <a16:creationId xmlns:a16="http://schemas.microsoft.com/office/drawing/2014/main" id="{449E94E4-632D-457A-BC28-E3597E4EE45B}"/>
              </a:ext>
            </a:extLst>
          </p:cNvPr>
          <p:cNvSpPr>
            <a:spLocks noGrp="1"/>
          </p:cNvSpPr>
          <p:nvPr>
            <p:ph sz="half" idx="2"/>
          </p:nvPr>
        </p:nvSpPr>
        <p:spPr>
          <a:xfrm>
            <a:off x="762000" y="2887661"/>
            <a:ext cx="6781800" cy="3468689"/>
          </a:xfrm>
        </p:spPr>
        <p:txBody>
          <a:bodyPr>
            <a:noAutofit/>
          </a:bodyPr>
          <a:lstStyle/>
          <a:p>
            <a:pPr marL="0" indent="0">
              <a:spcBef>
                <a:spcPts val="0"/>
              </a:spcBef>
              <a:spcAft>
                <a:spcPts val="1800"/>
              </a:spcAft>
              <a:buNone/>
            </a:pPr>
            <a:r>
              <a:rPr lang="en-US" sz="2800" dirty="0"/>
              <a:t>To check the reading order: </a:t>
            </a:r>
          </a:p>
          <a:p>
            <a:pPr marL="457200" indent="-457200">
              <a:spcBef>
                <a:spcPts val="0"/>
              </a:spcBef>
              <a:spcAft>
                <a:spcPts val="1800"/>
              </a:spcAft>
              <a:buFont typeface="+mj-lt"/>
              <a:buAutoNum type="arabicPeriod"/>
            </a:pPr>
            <a:r>
              <a:rPr lang="en-US" sz="2800" dirty="0"/>
              <a:t>In the </a:t>
            </a:r>
            <a:r>
              <a:rPr lang="en-US" sz="2800" b="1" dirty="0"/>
              <a:t>Home</a:t>
            </a:r>
            <a:r>
              <a:rPr lang="en-US" sz="2800" dirty="0"/>
              <a:t> tab, in the Drawing group, select </a:t>
            </a:r>
            <a:r>
              <a:rPr lang="en-US" sz="2800" b="1" dirty="0"/>
              <a:t>Arrange</a:t>
            </a:r>
            <a:r>
              <a:rPr lang="en-US" sz="2800" dirty="0"/>
              <a:t>.</a:t>
            </a:r>
          </a:p>
          <a:p>
            <a:pPr marL="457200" indent="-457200">
              <a:spcBef>
                <a:spcPts val="0"/>
              </a:spcBef>
              <a:spcAft>
                <a:spcPts val="1800"/>
              </a:spcAft>
              <a:buFont typeface="+mj-lt"/>
              <a:buAutoNum type="arabicPeriod"/>
            </a:pPr>
            <a:r>
              <a:rPr lang="en-US" sz="2800" dirty="0"/>
              <a:t>Select ​</a:t>
            </a:r>
            <a:r>
              <a:rPr lang="en-US" sz="2800" b="1" dirty="0"/>
              <a:t>Selection Pane</a:t>
            </a:r>
            <a:r>
              <a:rPr lang="en-US" sz="2800" dirty="0"/>
              <a:t>.</a:t>
            </a:r>
            <a:endParaRPr lang="en-US" sz="2800" b="1" dirty="0"/>
          </a:p>
          <a:p>
            <a:pPr marL="457200" indent="-457200">
              <a:spcBef>
                <a:spcPts val="0"/>
              </a:spcBef>
              <a:spcAft>
                <a:spcPts val="1800"/>
              </a:spcAft>
              <a:buFont typeface="+mj-lt"/>
              <a:buAutoNum type="arabicPeriod"/>
            </a:pPr>
            <a:r>
              <a:rPr lang="en-US" sz="2800" dirty="0"/>
              <a:t>You may drag a list item to a </a:t>
            </a:r>
            <a:r>
              <a:rPr lang="en-US" sz="2800"/>
              <a:t>different location or </a:t>
            </a:r>
            <a:r>
              <a:rPr lang="en-US" sz="2800" dirty="0"/>
              <a:t>use the arrow keys.</a:t>
            </a:r>
          </a:p>
        </p:txBody>
      </p:sp>
      <p:sp>
        <p:nvSpPr>
          <p:cNvPr id="4" name="Slide Number Placeholder 3">
            <a:extLst>
              <a:ext uri="{FF2B5EF4-FFF2-40B4-BE49-F238E27FC236}">
                <a16:creationId xmlns:a16="http://schemas.microsoft.com/office/drawing/2014/main" id="{58A64E1F-FA9B-4FB2-8919-6F7C9832AF69}"/>
              </a:ext>
            </a:extLst>
          </p:cNvPr>
          <p:cNvSpPr>
            <a:spLocks noGrp="1"/>
          </p:cNvSpPr>
          <p:nvPr>
            <p:ph type="sldNum" sz="quarter" idx="12"/>
          </p:nvPr>
        </p:nvSpPr>
        <p:spPr/>
        <p:txBody>
          <a:bodyPr/>
          <a:lstStyle/>
          <a:p>
            <a:fld id="{B22BBBB2-ACEE-4B93-9448-9A060ED94914}" type="slidenum">
              <a:rPr lang="en-US" smtClean="0">
                <a:solidFill>
                  <a:schemeClr val="tx1"/>
                </a:solidFill>
              </a:rPr>
              <a:pPr/>
              <a:t>6</a:t>
            </a:fld>
            <a:endParaRPr lang="en-US" dirty="0">
              <a:solidFill>
                <a:schemeClr val="tx1"/>
              </a:solidFill>
            </a:endParaRPr>
          </a:p>
        </p:txBody>
      </p:sp>
      <p:pic>
        <p:nvPicPr>
          <p:cNvPr id="3" name="Picture 2">
            <a:extLst>
              <a:ext uri="{FF2B5EF4-FFF2-40B4-BE49-F238E27FC236}">
                <a16:creationId xmlns:a16="http://schemas.microsoft.com/office/drawing/2014/main" id="{5B8464B5-21D4-5A3E-8379-F5D75D71890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894588"/>
            <a:ext cx="4711065" cy="2885307"/>
          </a:xfrm>
          <a:prstGeom prst="rect">
            <a:avLst/>
          </a:prstGeom>
          <a:noFill/>
          <a:ln>
            <a:solidFill>
              <a:schemeClr val="bg1"/>
            </a:solidFill>
          </a:ln>
        </p:spPr>
      </p:pic>
    </p:spTree>
    <p:extLst>
      <p:ext uri="{BB962C8B-B14F-4D97-AF65-F5344CB8AC3E}">
        <p14:creationId xmlns:p14="http://schemas.microsoft.com/office/powerpoint/2010/main" val="2637382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98FB5D9-9F38-746A-BA18-C7C039EC3F1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454729" y="3218780"/>
            <a:ext cx="8251371" cy="3676231"/>
          </a:xfrm>
          <a:prstGeom prst="rect">
            <a:avLst/>
          </a:prstGeom>
        </p:spPr>
      </p:pic>
      <p:sp>
        <p:nvSpPr>
          <p:cNvPr id="3" name="Title 2"/>
          <p:cNvSpPr>
            <a:spLocks noGrp="1"/>
          </p:cNvSpPr>
          <p:nvPr>
            <p:ph type="title"/>
          </p:nvPr>
        </p:nvSpPr>
        <p:spPr/>
        <p:txBody>
          <a:bodyPr/>
          <a:lstStyle/>
          <a:p>
            <a:pPr algn="ctr"/>
            <a:r>
              <a:rPr lang="en-US" dirty="0">
                <a:effectLst/>
                <a:cs typeface="Arial" pitchFamily="34" charset="0"/>
              </a:rPr>
              <a:t>Step 2: Slide Design Considerations</a:t>
            </a:r>
          </a:p>
        </p:txBody>
      </p:sp>
      <p:sp>
        <p:nvSpPr>
          <p:cNvPr id="2" name="Content Placeholder 1"/>
          <p:cNvSpPr>
            <a:spLocks noGrp="1"/>
          </p:cNvSpPr>
          <p:nvPr>
            <p:ph idx="1"/>
          </p:nvPr>
        </p:nvSpPr>
        <p:spPr>
          <a:xfrm>
            <a:off x="609600" y="1306689"/>
            <a:ext cx="11353800" cy="2133600"/>
          </a:xfrm>
        </p:spPr>
        <p:txBody>
          <a:bodyPr>
            <a:normAutofit fontScale="92500" lnSpcReduction="10000"/>
          </a:bodyPr>
          <a:lstStyle/>
          <a:p>
            <a:pPr marL="0" indent="0">
              <a:spcBef>
                <a:spcPts val="0"/>
              </a:spcBef>
              <a:spcAft>
                <a:spcPts val="2400"/>
              </a:spcAft>
              <a:buNone/>
            </a:pPr>
            <a:r>
              <a:rPr lang="en-US" sz="3200" dirty="0">
                <a:cs typeface="Arial" pitchFamily="34" charset="0"/>
              </a:rPr>
              <a:t>PowerPoint offers design themes. To access these design themes, go to the </a:t>
            </a:r>
            <a:r>
              <a:rPr lang="en-US" sz="3200" b="1" dirty="0">
                <a:cs typeface="Arial" pitchFamily="34" charset="0"/>
              </a:rPr>
              <a:t>Design</a:t>
            </a:r>
            <a:r>
              <a:rPr lang="en-US" sz="3200" dirty="0">
                <a:cs typeface="Arial" pitchFamily="34" charset="0"/>
              </a:rPr>
              <a:t> tab and scroll through your options.</a:t>
            </a:r>
          </a:p>
          <a:p>
            <a:pPr marL="0" indent="0">
              <a:spcBef>
                <a:spcPts val="0"/>
              </a:spcBef>
              <a:spcAft>
                <a:spcPts val="2400"/>
              </a:spcAft>
              <a:buNone/>
            </a:pPr>
            <a:r>
              <a:rPr lang="en-US" sz="3200" dirty="0">
                <a:cs typeface="Arial" pitchFamily="34" charset="0"/>
              </a:rPr>
              <a:t>Most</a:t>
            </a:r>
            <a:r>
              <a:rPr lang="en-US" sz="3200" b="1" dirty="0">
                <a:cs typeface="Arial" pitchFamily="34" charset="0"/>
              </a:rPr>
              <a:t> </a:t>
            </a:r>
            <a:r>
              <a:rPr lang="en-US" sz="3200" dirty="0">
                <a:cs typeface="Arial" pitchFamily="34" charset="0"/>
              </a:rPr>
              <a:t>themes are </a:t>
            </a:r>
            <a:r>
              <a:rPr lang="en-US" sz="3200" u="sng" dirty="0">
                <a:cs typeface="Arial" pitchFamily="34" charset="0"/>
              </a:rPr>
              <a:t>NOT</a:t>
            </a:r>
            <a:r>
              <a:rPr lang="en-US" sz="3200" dirty="0">
                <a:cs typeface="Arial" pitchFamily="34" charset="0"/>
              </a:rPr>
              <a:t> accessible! Always check color contrast, font style, etc.</a:t>
            </a:r>
          </a:p>
        </p:txBody>
      </p:sp>
      <p:sp>
        <p:nvSpPr>
          <p:cNvPr id="5" name="Slide Number Placeholder 4"/>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7</a:t>
            </a:fld>
            <a:endParaRPr lang="en-US" dirty="0">
              <a:latin typeface="Arial" pitchFamily="34" charset="0"/>
              <a:cs typeface="Arial" pitchFamily="34" charset="0"/>
            </a:endParaRPr>
          </a:p>
        </p:txBody>
      </p:sp>
    </p:spTree>
    <p:extLst>
      <p:ext uri="{BB962C8B-B14F-4D97-AF65-F5344CB8AC3E}">
        <p14:creationId xmlns:p14="http://schemas.microsoft.com/office/powerpoint/2010/main" val="412184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8090B5A-0AFA-47B3-97CD-C1959DA8C37B}"/>
              </a:ext>
            </a:extLst>
          </p:cNvPr>
          <p:cNvSpPr>
            <a:spLocks noGrp="1"/>
          </p:cNvSpPr>
          <p:nvPr>
            <p:ph type="title"/>
          </p:nvPr>
        </p:nvSpPr>
        <p:spPr/>
        <p:txBody>
          <a:bodyPr>
            <a:normAutofit/>
          </a:bodyPr>
          <a:lstStyle/>
          <a:p>
            <a:r>
              <a:rPr lang="en-US" b="1" dirty="0">
                <a:cs typeface="Arial" pitchFamily="34" charset="0"/>
              </a:rPr>
              <a:t>Font Style and Size</a:t>
            </a:r>
            <a:endParaRPr lang="en-US" sz="3200" b="1" dirty="0"/>
          </a:p>
        </p:txBody>
      </p:sp>
      <p:sp>
        <p:nvSpPr>
          <p:cNvPr id="2" name="Content Placeholder 1"/>
          <p:cNvSpPr>
            <a:spLocks noGrp="1"/>
          </p:cNvSpPr>
          <p:nvPr>
            <p:ph idx="1"/>
          </p:nvPr>
        </p:nvSpPr>
        <p:spPr>
          <a:xfrm>
            <a:off x="1231900" y="1371600"/>
            <a:ext cx="10134600" cy="5086469"/>
          </a:xfrm>
        </p:spPr>
        <p:txBody>
          <a:bodyPr>
            <a:noAutofit/>
          </a:bodyPr>
          <a:lstStyle/>
          <a:p>
            <a:pPr>
              <a:spcBef>
                <a:spcPts val="0"/>
              </a:spcBef>
              <a:spcAft>
                <a:spcPts val="4200"/>
              </a:spcAft>
            </a:pPr>
            <a:r>
              <a:rPr lang="en-US" sz="3200" dirty="0">
                <a:cs typeface="Arial" pitchFamily="34" charset="0"/>
              </a:rPr>
              <a:t>Because they are the easiest to read, only use Sans Serif fonts, such as </a:t>
            </a:r>
            <a:r>
              <a:rPr lang="en-US" sz="3200" b="1" dirty="0">
                <a:cs typeface="Arial" pitchFamily="34" charset="0"/>
              </a:rPr>
              <a:t>Arial</a:t>
            </a:r>
            <a:r>
              <a:rPr lang="en-US" sz="3200" dirty="0">
                <a:cs typeface="Arial" pitchFamily="34" charset="0"/>
              </a:rPr>
              <a:t> or </a:t>
            </a:r>
            <a:r>
              <a:rPr lang="en-US" sz="3200" b="1" dirty="0">
                <a:ea typeface="Verdana" panose="020B0604030504040204" pitchFamily="34" charset="0"/>
                <a:cs typeface="Arial" pitchFamily="34" charset="0"/>
              </a:rPr>
              <a:t>Verdana</a:t>
            </a:r>
            <a:r>
              <a:rPr lang="en-US" sz="3200" dirty="0">
                <a:cs typeface="Arial" pitchFamily="34" charset="0"/>
              </a:rPr>
              <a:t>.</a:t>
            </a:r>
          </a:p>
          <a:p>
            <a:pPr>
              <a:spcBef>
                <a:spcPts val="0"/>
              </a:spcBef>
              <a:spcAft>
                <a:spcPts val="4200"/>
              </a:spcAft>
            </a:pPr>
            <a:r>
              <a:rPr lang="en-US" sz="3200" dirty="0">
                <a:cs typeface="Arial" pitchFamily="34" charset="0"/>
              </a:rPr>
              <a:t>The minimum font size for a PowerPoint presentation should be </a:t>
            </a:r>
            <a:r>
              <a:rPr lang="en-US" sz="3200" b="1" dirty="0">
                <a:cs typeface="Arial" pitchFamily="34" charset="0"/>
              </a:rPr>
              <a:t>24 points</a:t>
            </a:r>
            <a:r>
              <a:rPr lang="en-US" sz="3200" dirty="0">
                <a:cs typeface="Arial" pitchFamily="34" charset="0"/>
              </a:rPr>
              <a:t>. </a:t>
            </a:r>
          </a:p>
          <a:p>
            <a:pPr>
              <a:spcBef>
                <a:spcPts val="0"/>
              </a:spcBef>
              <a:spcAft>
                <a:spcPts val="4200"/>
              </a:spcAft>
            </a:pPr>
            <a:r>
              <a:rPr lang="en-US" sz="3200" dirty="0">
                <a:cs typeface="Arial" pitchFamily="34" charset="0"/>
              </a:rPr>
              <a:t>Since a PowerPoint presentation will most likely be projected onto a large screen, consider how far the audience will be from the screen and choose a font size accordingly. </a:t>
            </a: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8</a:t>
            </a:fld>
            <a:endParaRPr lang="en-US" dirty="0">
              <a:latin typeface="Arial" pitchFamily="34" charset="0"/>
              <a:cs typeface="Arial" pitchFamily="34" charset="0"/>
            </a:endParaRPr>
          </a:p>
        </p:txBody>
      </p:sp>
    </p:spTree>
    <p:extLst>
      <p:ext uri="{BB962C8B-B14F-4D97-AF65-F5344CB8AC3E}">
        <p14:creationId xmlns:p14="http://schemas.microsoft.com/office/powerpoint/2010/main" val="14073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a:effectLst/>
                <a:cs typeface="Arial" pitchFamily="34" charset="0"/>
              </a:rPr>
              <a:t>Use of Color and Contrast</a:t>
            </a:r>
          </a:p>
        </p:txBody>
      </p:sp>
      <p:sp>
        <p:nvSpPr>
          <p:cNvPr id="2" name="Content Placeholder 1"/>
          <p:cNvSpPr>
            <a:spLocks noGrp="1"/>
          </p:cNvSpPr>
          <p:nvPr>
            <p:ph idx="1"/>
          </p:nvPr>
        </p:nvSpPr>
        <p:spPr>
          <a:xfrm>
            <a:off x="1212850" y="1882775"/>
            <a:ext cx="10172700" cy="3733800"/>
          </a:xfrm>
        </p:spPr>
        <p:txBody>
          <a:bodyPr>
            <a:normAutofit/>
          </a:bodyPr>
          <a:lstStyle/>
          <a:p>
            <a:pPr marL="109728" indent="0">
              <a:buNone/>
            </a:pPr>
            <a:r>
              <a:rPr lang="en-US" sz="3600" dirty="0">
                <a:cs typeface="Arial" pitchFamily="34" charset="0"/>
              </a:rPr>
              <a:t>Two Basic Rules for Using Color:</a:t>
            </a:r>
          </a:p>
          <a:p>
            <a:pPr marL="1108710" lvl="1" indent="-742950">
              <a:spcBef>
                <a:spcPts val="1200"/>
              </a:spcBef>
              <a:spcAft>
                <a:spcPts val="2400"/>
              </a:spcAft>
              <a:buFont typeface="+mj-lt"/>
              <a:buAutoNum type="arabicPeriod"/>
            </a:pPr>
            <a:r>
              <a:rPr lang="en-US" sz="3200" dirty="0">
                <a:cs typeface="Arial" pitchFamily="34" charset="0"/>
              </a:rPr>
              <a:t>Never use color alone to convey information.</a:t>
            </a:r>
          </a:p>
          <a:p>
            <a:pPr marL="1108710" lvl="1" indent="-742950">
              <a:spcBef>
                <a:spcPts val="1200"/>
              </a:spcBef>
              <a:spcAft>
                <a:spcPts val="2400"/>
              </a:spcAft>
              <a:buFont typeface="+mj-lt"/>
              <a:buAutoNum type="arabicPeriod"/>
            </a:pPr>
            <a:r>
              <a:rPr lang="en-US" sz="3200" dirty="0">
                <a:cs typeface="Arial" pitchFamily="34" charset="0"/>
              </a:rPr>
              <a:t>Text and background color has a sufficiently high level of contrast.</a:t>
            </a:r>
            <a:br>
              <a:rPr lang="en-US" sz="3200" dirty="0">
                <a:cs typeface="Arial" pitchFamily="34" charset="0"/>
              </a:rPr>
            </a:br>
            <a:endParaRPr lang="en-US" sz="3200" dirty="0">
              <a:cs typeface="Arial" pitchFamily="34" charset="0"/>
            </a:endParaRPr>
          </a:p>
        </p:txBody>
      </p:sp>
      <p:sp>
        <p:nvSpPr>
          <p:cNvPr id="4" name="Slide Number Placeholder 3"/>
          <p:cNvSpPr>
            <a:spLocks noGrp="1"/>
          </p:cNvSpPr>
          <p:nvPr>
            <p:ph type="sldNum" sz="quarter" idx="12"/>
          </p:nvPr>
        </p:nvSpPr>
        <p:spPr/>
        <p:txBody>
          <a:bodyPr/>
          <a:lstStyle/>
          <a:p>
            <a:fld id="{CE641C94-F680-4138-9FF3-C83166844A64}" type="slidenum">
              <a:rPr lang="en-US" smtClean="0">
                <a:latin typeface="Arial" pitchFamily="34" charset="0"/>
                <a:cs typeface="Arial" pitchFamily="34" charset="0"/>
              </a:rPr>
              <a:pPr/>
              <a:t>9</a:t>
            </a:fld>
            <a:endParaRPr lang="en-US" dirty="0">
              <a:latin typeface="Arial" pitchFamily="34" charset="0"/>
              <a:cs typeface="Arial" pitchFamily="34" charset="0"/>
            </a:endParaRPr>
          </a:p>
        </p:txBody>
      </p:sp>
    </p:spTree>
    <p:extLst>
      <p:ext uri="{BB962C8B-B14F-4D97-AF65-F5344CB8AC3E}">
        <p14:creationId xmlns:p14="http://schemas.microsoft.com/office/powerpoint/2010/main" val="265966016"/>
      </p:ext>
    </p:extLst>
  </p:cSld>
  <p:clrMapOvr>
    <a:masterClrMapping/>
  </p:clrMapOvr>
</p:sld>
</file>

<file path=ppt/theme/theme1.xml><?xml version="1.0" encoding="utf-8"?>
<a:theme xmlns:a="http://schemas.openxmlformats.org/drawingml/2006/main" name="Office Theme">
  <a:themeElements>
    <a:clrScheme name="Custom 45">
      <a:dk1>
        <a:sysClr val="windowText" lastClr="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5">
      <a:dk1>
        <a:sysClr val="windowText" lastClr="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bb53f696-14ce-44bf-9fb5-2eb4863d90d1" xsi:nil="true"/>
    <lcf76f155ced4ddcb4097134ff3c332f xmlns="25501237-457d-4eef-9e17-610d34c8fb78">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E6BA197EB36E469D3180115FE2EBAB" ma:contentTypeVersion="14" ma:contentTypeDescription="Create a new document." ma:contentTypeScope="" ma:versionID="d8d36a6ee5d6aaa8e607aa03c1dd7c35">
  <xsd:schema xmlns:xsd="http://www.w3.org/2001/XMLSchema" xmlns:xs="http://www.w3.org/2001/XMLSchema" xmlns:p="http://schemas.microsoft.com/office/2006/metadata/properties" xmlns:ns1="http://schemas.microsoft.com/sharepoint/v3" xmlns:ns2="25501237-457d-4eef-9e17-610d34c8fb78" xmlns:ns3="bb53f696-14ce-44bf-9fb5-2eb4863d90d1" targetNamespace="http://schemas.microsoft.com/office/2006/metadata/properties" ma:root="true" ma:fieldsID="c8238492d1015e8ebee1d59c8dad3954" ns1:_="" ns2:_="" ns3:_="">
    <xsd:import namespace="http://schemas.microsoft.com/sharepoint/v3"/>
    <xsd:import namespace="25501237-457d-4eef-9e17-610d34c8fb78"/>
    <xsd:import namespace="bb53f696-14ce-44bf-9fb5-2eb4863d90d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501237-457d-4eef-9e17-610d34c8fb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71fb6ad-7b86-40de-8bd9-9451c639491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53f696-14ce-44bf-9fb5-2eb4863d90d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e49aa173-5c18-4bd7-ab9a-b618943b9f4b}" ma:internalName="TaxCatchAll" ma:showField="CatchAllData" ma:web="bb53f696-14ce-44bf-9fb5-2eb4863d90d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3A5E65E-6728-42DC-B993-A4923738A35E}">
  <ds:schemaRefs>
    <ds:schemaRef ds:uri="http://schemas.microsoft.com/sharepoint/v3/contenttype/forms"/>
  </ds:schemaRefs>
</ds:datastoreItem>
</file>

<file path=customXml/itemProps2.xml><?xml version="1.0" encoding="utf-8"?>
<ds:datastoreItem xmlns:ds="http://schemas.openxmlformats.org/officeDocument/2006/customXml" ds:itemID="{3DD5D142-6F30-40AD-BB67-DD1FED98EDBA}">
  <ds:schemaRefs>
    <ds:schemaRef ds:uri="http://schemas.microsoft.com/office/2006/documentManagement/types"/>
    <ds:schemaRef ds:uri="http://schemas.openxmlformats.org/package/2006/metadata/core-properties"/>
    <ds:schemaRef ds:uri="http://purl.org/dc/elements/1.1/"/>
    <ds:schemaRef ds:uri="25501237-457d-4eef-9e17-610d34c8fb78"/>
    <ds:schemaRef ds:uri="bb53f696-14ce-44bf-9fb5-2eb4863d90d1"/>
    <ds:schemaRef ds:uri="http://purl.org/dc/terms/"/>
    <ds:schemaRef ds:uri="http://schemas.microsoft.com/office/infopath/2007/PartnerControls"/>
    <ds:schemaRef ds:uri="http://schemas.microsoft.com/sharepoint/v3"/>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ABF0A27C-E794-4573-9809-31B6763D87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5501237-457d-4eef-9e17-610d34c8fb78"/>
    <ds:schemaRef ds:uri="bb53f696-14ce-44bf-9fb5-2eb4863d90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1360</Words>
  <Application>Microsoft Office PowerPoint</Application>
  <PresentationFormat>Widescreen</PresentationFormat>
  <Paragraphs>130</Paragraphs>
  <Slides>21</Slides>
  <Notes>21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Times New Roman</vt:lpstr>
      <vt:lpstr>Verdana</vt:lpstr>
      <vt:lpstr>Office Theme</vt:lpstr>
      <vt:lpstr>1_Office Theme</vt:lpstr>
      <vt:lpstr>Accessible  PowerPoint Presentations</vt:lpstr>
      <vt:lpstr>Usability of PowerPoint</vt:lpstr>
      <vt:lpstr>Step 1: Establish the Slide Layout</vt:lpstr>
      <vt:lpstr>PowerPoint Layouts</vt:lpstr>
      <vt:lpstr>Layouts &amp; Slide Master</vt:lpstr>
      <vt:lpstr>Reading Order</vt:lpstr>
      <vt:lpstr>Step 2: Slide Design Considerations</vt:lpstr>
      <vt:lpstr>Font Style and Size</vt:lpstr>
      <vt:lpstr>Use of Color and Contrast</vt:lpstr>
      <vt:lpstr>Data Tables</vt:lpstr>
      <vt:lpstr>Animations, Transitions &amp; Embedded Multimedia</vt:lpstr>
      <vt:lpstr>Step 3: Outline and Notes</vt:lpstr>
      <vt:lpstr>Text Boxes</vt:lpstr>
      <vt:lpstr>Step 4: Add Alternative Text</vt:lpstr>
      <vt:lpstr>Step 5: Use Meaningful Hyperlink Text</vt:lpstr>
      <vt:lpstr>Step 6: Convert to other Formats</vt:lpstr>
      <vt:lpstr>Convert to PDF</vt:lpstr>
      <vt:lpstr>Convert to HTML (1 of 2)</vt:lpstr>
      <vt:lpstr>Convert to HTML (2 of 2)</vt:lpstr>
      <vt:lpstr>Step 7: Check Accessibility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2022-05-19T15:32:41Z</dcterms:created>
  <dcterms:modified xsi:type="dcterms:W3CDTF">2024-04-15T19:43:32Z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0x0101006AE6BA197EB36E469D3180115FE2EBAB</vt:lpwstr>
  </property>
  <property fmtid="{D5CDD505-2E9C-101B-9397-08002B2CF9AE}" pid="3" name="MediaServiceImageTags">
    <vt:lpwstr/>
  </property>
</Properties>
</file>